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61" r:id="rId2"/>
    <p:sldId id="262" r:id="rId3"/>
    <p:sldId id="263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4" r:id="rId12"/>
    <p:sldId id="275" r:id="rId13"/>
    <p:sldId id="273" r:id="rId14"/>
    <p:sldId id="276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馮彬" initials="馮彬" lastIdx="1" clrIdx="0">
    <p:extLst>
      <p:ext uri="{19B8F6BF-5375-455C-9EA6-DF929625EA0E}">
        <p15:presenceInfo xmlns:p15="http://schemas.microsoft.com/office/powerpoint/2012/main" userId="7cf10f3bf107f354" providerId="Windows Live"/>
      </p:ext>
    </p:extLst>
  </p:cmAuthor>
  <p:cmAuthor id="2" name="Feng, Bin" initials="FB" lastIdx="1" clrIdx="1">
    <p:extLst>
      <p:ext uri="{19B8F6BF-5375-455C-9EA6-DF929625EA0E}">
        <p15:presenceInfo xmlns:p15="http://schemas.microsoft.com/office/powerpoint/2012/main" userId="S-1-5-21-4187288648-2173627971-3328290698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A26"/>
    <a:srgbClr val="F52403"/>
    <a:srgbClr val="4744E4"/>
    <a:srgbClr val="FAC470"/>
    <a:srgbClr val="494949"/>
    <a:srgbClr val="FF0D00"/>
    <a:srgbClr val="E33230"/>
    <a:srgbClr val="000000"/>
    <a:srgbClr val="4742D4"/>
    <a:srgbClr val="E63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 autoAdjust="0"/>
    <p:restoredTop sz="94830" autoAdjust="0"/>
  </p:normalViewPr>
  <p:slideViewPr>
    <p:cSldViewPr snapToGrid="0">
      <p:cViewPr varScale="1">
        <p:scale>
          <a:sx n="121" d="100"/>
          <a:sy n="121" d="100"/>
        </p:scale>
        <p:origin x="184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31" d="100"/>
          <a:sy n="131" d="100"/>
        </p:scale>
        <p:origin x="416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6751C-F863-4AB7-BFCC-A69EBD0CB6E7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18ACD-4022-4B2C-84C3-A2B1E288A7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2396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26571-6BBA-4313-89AD-67CDB92B6AC1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0710A-45A2-4B41-894F-00D97F621C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5828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0710A-45A2-4B41-894F-00D97F621CD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021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1271847"/>
          </a:xfrm>
          <a:prstGeom prst="rect">
            <a:avLst/>
          </a:prstGeom>
          <a:solidFill>
            <a:srgbClr val="132A4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8" name="矩形 9"/>
          <p:cNvSpPr/>
          <p:nvPr userDrawn="1"/>
        </p:nvSpPr>
        <p:spPr>
          <a:xfrm>
            <a:off x="0" y="1335572"/>
            <a:ext cx="9144000" cy="547228"/>
          </a:xfrm>
          <a:prstGeom prst="rect">
            <a:avLst/>
          </a:prstGeom>
          <a:solidFill>
            <a:srgbClr val="E84A27"/>
          </a:soli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BCCCB-4DC8-4760-84F4-A72FBD3C22ED}" type="datetime1">
              <a:rPr lang="en-US" altLang="zh-CN" smtClean="0"/>
              <a:t>6/20/19</a:t>
            </a:fld>
            <a:endParaRPr lang="zh-CN" alt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Group Meeting Presentation</a:t>
            </a:r>
            <a:endParaRPr lang="zh-CN" alt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FED6A18-6A64-47AD-84E9-1B59910C9C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29950" r="71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02" t="15936" r="34283" b="17635"/>
          <a:stretch/>
        </p:blipFill>
        <p:spPr>
          <a:xfrm>
            <a:off x="276374" y="299259"/>
            <a:ext cx="970559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81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29B6-4A95-470C-8213-EF090C2521B5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0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A157-CAFE-42C3-B1D5-31BAB3FFC042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5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504000"/>
          </a:xfrm>
          <a:prstGeom prst="rect">
            <a:avLst/>
          </a:prstGeom>
          <a:solidFill>
            <a:srgbClr val="132A4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562045"/>
            <a:ext cx="9144000" cy="432000"/>
          </a:xfrm>
          <a:prstGeom prst="rect">
            <a:avLst/>
          </a:prstGeom>
          <a:solidFill>
            <a:srgbClr val="E84A27"/>
          </a:soli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6/20/19</a:t>
            </a:fld>
            <a:endParaRPr lang="zh-CN" alt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F81A5F-34E0-4F90-8FD3-707C6E2AF6C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F480424-4C17-4221-9893-626DECF4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29950" r="71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02" t="15936" r="34283" b="17635"/>
          <a:stretch/>
        </p:blipFill>
        <p:spPr>
          <a:xfrm>
            <a:off x="276667" y="133262"/>
            <a:ext cx="537711" cy="74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799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C0AAC-C4D7-4480-8918-339E8D7362F3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84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402A4-40E1-4E2C-8B6E-BBD08C96D4F0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343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BD7D-0CC5-46FE-A710-0921F6E50522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70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9FE6-6D71-4BE1-837C-F4E8435E96DE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033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1BBAC-6A0C-46A5-AFE8-65E8104AE22D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738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B4EA6-DCA8-4CA0-B70E-5ADA6AE3296D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713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6FC4-4F10-425C-95F6-B55FB7FEBEC7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70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E2757-CE37-4261-A334-0DD91C52C11F}" type="datetime1">
              <a:rPr lang="en-US" altLang="zh-CN" smtClean="0"/>
              <a:t>6/20/19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Group Meeting Presentation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81A5F-34E0-4F90-8FD3-707C6E2AF6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593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15803" y="2704588"/>
            <a:ext cx="811239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Data-driven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ballast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</a:p>
          <a:p>
            <a:pPr algn="ctr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 Feng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B4AB8-4A47-47A2-B32C-947DC5DA889C}" type="datetime1">
              <a:rPr lang="en-US" altLang="zh-CN" smtClean="0"/>
              <a:t>6/20/19</a:t>
            </a:fld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2EE55A-A5C9-614F-AFC5-A202849C1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0000">
            <a:off x="1480043" y="4704178"/>
            <a:ext cx="6667387" cy="154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476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2E39228-1540-5945-BD84-9169CECF9FD8}"/>
              </a:ext>
            </a:extLst>
          </p:cNvPr>
          <p:cNvSpPr/>
          <p:nvPr/>
        </p:nvSpPr>
        <p:spPr>
          <a:xfrm>
            <a:off x="1298781" y="507250"/>
            <a:ext cx="6815205" cy="6245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92D0F58-E1BC-5840-8EF9-B6772619B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5117710"/>
            <a:ext cx="6348248" cy="13507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B19E1E-654B-0240-90EA-2E3814141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60000">
            <a:off x="1285902" y="3565155"/>
            <a:ext cx="6932493" cy="14611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DEA780-7C0A-8941-832D-3EDDEB7D3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0000">
            <a:off x="1319822" y="2191028"/>
            <a:ext cx="6900169" cy="1326266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C9431F-8919-6C49-9076-0D4818BFB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6/21/19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2FA03D-E06B-5048-B3E3-E4D49DA24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2EDF54-87E9-184F-8BE9-D0DABDED3CA4}"/>
              </a:ext>
            </a:extLst>
          </p:cNvPr>
          <p:cNvSpPr/>
          <p:nvPr/>
        </p:nvSpPr>
        <p:spPr>
          <a:xfrm>
            <a:off x="833516" y="101196"/>
            <a:ext cx="34862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</a:t>
            </a: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(Unsupervised)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DC7F4-A351-454D-9DA0-4641DFDD1A2B}"/>
              </a:ext>
            </a:extLst>
          </p:cNvPr>
          <p:cNvSpPr txBox="1"/>
          <p:nvPr/>
        </p:nvSpPr>
        <p:spPr>
          <a:xfrm>
            <a:off x="3331225" y="6314852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Rail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Seat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3C7538-FD31-AC44-BF2D-3C9C8AD87F5E}"/>
              </a:ext>
            </a:extLst>
          </p:cNvPr>
          <p:cNvSpPr txBox="1"/>
          <p:nvPr/>
        </p:nvSpPr>
        <p:spPr>
          <a:xfrm>
            <a:off x="3196842" y="3241199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405E0-33D1-2A45-B9FC-AA5F1F577FD1}"/>
              </a:ext>
            </a:extLst>
          </p:cNvPr>
          <p:cNvSpPr txBox="1"/>
          <p:nvPr/>
        </p:nvSpPr>
        <p:spPr>
          <a:xfrm>
            <a:off x="3209706" y="4748378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AFE0B83-9EDF-F340-8839-CA75C194B7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0000">
            <a:off x="1310892" y="564279"/>
            <a:ext cx="6547945" cy="14449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1FE64C-8B82-0545-99E9-3ADEAAE9BABA}"/>
              </a:ext>
            </a:extLst>
          </p:cNvPr>
          <p:cNvSpPr txBox="1"/>
          <p:nvPr/>
        </p:nvSpPr>
        <p:spPr>
          <a:xfrm>
            <a:off x="3196842" y="1761584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Binding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2B0299-33E2-6B45-9278-3B0413347B66}"/>
              </a:ext>
            </a:extLst>
          </p:cNvPr>
          <p:cNvSpPr txBox="1"/>
          <p:nvPr/>
        </p:nvSpPr>
        <p:spPr>
          <a:xfrm>
            <a:off x="111367" y="3577406"/>
            <a:ext cx="1444298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vtk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codes</a:t>
            </a:r>
          </a:p>
        </p:txBody>
      </p:sp>
    </p:spTree>
    <p:extLst>
      <p:ext uri="{BB962C8B-B14F-4D97-AF65-F5344CB8AC3E}">
        <p14:creationId xmlns:p14="http://schemas.microsoft.com/office/powerpoint/2010/main" val="248674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CFD808-1C8A-CA4E-94A2-27DA0AE17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6/21/19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BBB96A-599D-EF48-ADA7-592E33B8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4B6EB5-A10F-0544-877C-DFA8306D59A8}"/>
              </a:ext>
            </a:extLst>
          </p:cNvPr>
          <p:cNvSpPr/>
          <p:nvPr/>
        </p:nvSpPr>
        <p:spPr>
          <a:xfrm>
            <a:off x="833516" y="101196"/>
            <a:ext cx="34862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</a:t>
            </a: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(Semi-supervised)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492E91-F9AC-F04F-A16A-7F97063A1E2C}"/>
              </a:ext>
            </a:extLst>
          </p:cNvPr>
          <p:cNvGrpSpPr/>
          <p:nvPr/>
        </p:nvGrpSpPr>
        <p:grpSpPr>
          <a:xfrm>
            <a:off x="1350270" y="4248832"/>
            <a:ext cx="6443460" cy="1230879"/>
            <a:chOff x="528840" y="4036289"/>
            <a:chExt cx="6443460" cy="123087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E39D534-128F-CE4D-87C3-574780570C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8840" y="4036289"/>
              <a:ext cx="6443460" cy="838130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BFC0E79-FAA4-1241-AB26-D9860B01F01D}"/>
                </a:ext>
              </a:extLst>
            </p:cNvPr>
            <p:cNvGrpSpPr/>
            <p:nvPr/>
          </p:nvGrpSpPr>
          <p:grpSpPr>
            <a:xfrm>
              <a:off x="1864912" y="4744845"/>
              <a:ext cx="4428754" cy="522323"/>
              <a:chOff x="2118149" y="1720295"/>
              <a:chExt cx="4428754" cy="52232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69AA462-C014-CB40-8B52-0712B487F17F}"/>
                  </a:ext>
                </a:extLst>
              </p:cNvPr>
              <p:cNvSpPr/>
              <p:nvPr/>
            </p:nvSpPr>
            <p:spPr>
              <a:xfrm>
                <a:off x="2223016" y="1999374"/>
                <a:ext cx="310783" cy="129349"/>
              </a:xfrm>
              <a:prstGeom prst="rect">
                <a:avLst/>
              </a:prstGeom>
              <a:solidFill>
                <a:srgbClr val="8585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6E66C1C-66EE-BA47-8592-0873A0244881}"/>
                  </a:ext>
                </a:extLst>
              </p:cNvPr>
              <p:cNvSpPr/>
              <p:nvPr/>
            </p:nvSpPr>
            <p:spPr>
              <a:xfrm>
                <a:off x="2533799" y="1998862"/>
                <a:ext cx="310783" cy="129349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9B6BE711-C11D-5B43-AD36-3DD71B53984D}"/>
                  </a:ext>
                </a:extLst>
              </p:cNvPr>
              <p:cNvSpPr/>
              <p:nvPr/>
            </p:nvSpPr>
            <p:spPr>
              <a:xfrm>
                <a:off x="2841334" y="2000308"/>
                <a:ext cx="310783" cy="129349"/>
              </a:xfrm>
              <a:prstGeom prst="rect">
                <a:avLst/>
              </a:prstGeom>
              <a:solidFill>
                <a:srgbClr val="00E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172F4CD1-0977-524A-A018-B3C8827E6306}"/>
                  </a:ext>
                </a:extLst>
              </p:cNvPr>
              <p:cNvSpPr/>
              <p:nvPr/>
            </p:nvSpPr>
            <p:spPr>
              <a:xfrm>
                <a:off x="3152117" y="2001408"/>
                <a:ext cx="310783" cy="129349"/>
              </a:xfrm>
              <a:prstGeom prst="rect">
                <a:avLst/>
              </a:prstGeom>
              <a:solidFill>
                <a:srgbClr val="42FF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75D61E7-A5BB-AA4D-B245-AD654B2AECB6}"/>
                  </a:ext>
                </a:extLst>
              </p:cNvPr>
              <p:cNvSpPr/>
              <p:nvPr/>
            </p:nvSpPr>
            <p:spPr>
              <a:xfrm>
                <a:off x="3459652" y="2004038"/>
                <a:ext cx="310783" cy="129349"/>
              </a:xfrm>
              <a:prstGeom prst="rect">
                <a:avLst/>
              </a:prstGeom>
              <a:solidFill>
                <a:srgbClr val="FFFF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920438D-B3BD-4945-AC91-FE29EF3D4618}"/>
                  </a:ext>
                </a:extLst>
              </p:cNvPr>
              <p:cNvSpPr/>
              <p:nvPr/>
            </p:nvSpPr>
            <p:spPr>
              <a:xfrm>
                <a:off x="3768920" y="2006044"/>
                <a:ext cx="310783" cy="1293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921365F-FC7C-B441-AE4B-0391B144DF41}"/>
                  </a:ext>
                </a:extLst>
              </p:cNvPr>
              <p:cNvSpPr txBox="1"/>
              <p:nvPr/>
            </p:nvSpPr>
            <p:spPr>
              <a:xfrm>
                <a:off x="2118149" y="1720295"/>
                <a:ext cx="206486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0   5   10  15  20  30</a:t>
                </a:r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70359D2-9FB7-6D4B-BCE6-2097EBC0DB3B}"/>
                  </a:ext>
                </a:extLst>
              </p:cNvPr>
              <p:cNvSpPr txBox="1"/>
              <p:nvPr/>
            </p:nvSpPr>
            <p:spPr>
              <a:xfrm>
                <a:off x="4103634" y="1904064"/>
                <a:ext cx="244326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Ballast movement (mm)</a:t>
                </a:r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36F59DCD-81E5-624C-B379-5AC286556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">
            <a:off x="1161506" y="2012820"/>
            <a:ext cx="6547945" cy="14449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1F4268A-BA39-E649-8C45-010F2FEE434E}"/>
              </a:ext>
            </a:extLst>
          </p:cNvPr>
          <p:cNvSpPr txBox="1"/>
          <p:nvPr/>
        </p:nvSpPr>
        <p:spPr>
          <a:xfrm>
            <a:off x="3196842" y="5570508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movement</a:t>
            </a:r>
            <a:r>
              <a:rPr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</a:t>
            </a:r>
            <a:endParaRPr lang="zh-CN" alt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8591C8-F9CC-8649-8E0B-1CBB0DDC7C53}"/>
              </a:ext>
            </a:extLst>
          </p:cNvPr>
          <p:cNvSpPr txBox="1"/>
          <p:nvPr/>
        </p:nvSpPr>
        <p:spPr>
          <a:xfrm>
            <a:off x="2961955" y="1457831"/>
            <a:ext cx="2750315" cy="40011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Binding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B2F015F-5C84-F141-9E99-08C6C14945CA}"/>
              </a:ext>
            </a:extLst>
          </p:cNvPr>
          <p:cNvSpPr txBox="1"/>
          <p:nvPr/>
        </p:nvSpPr>
        <p:spPr>
          <a:xfrm>
            <a:off x="3196842" y="3218293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  <a:r>
              <a:rPr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</a:t>
            </a:r>
            <a:endParaRPr lang="zh-CN" alt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D5F6B9B-3D36-DE48-9D0E-6BD6C3EEEDD9}"/>
              </a:ext>
            </a:extLst>
          </p:cNvPr>
          <p:cNvSpPr/>
          <p:nvPr/>
        </p:nvSpPr>
        <p:spPr>
          <a:xfrm>
            <a:off x="3499945" y="4624552"/>
            <a:ext cx="1860331" cy="322326"/>
          </a:xfrm>
          <a:prstGeom prst="rect">
            <a:avLst/>
          </a:prstGeom>
          <a:solidFill>
            <a:srgbClr val="FF0000">
              <a:alpha val="30000"/>
            </a:srgbClr>
          </a:solidFill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207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740A56-5D30-764E-BB0E-609CD49AE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6/21/19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3F1195-FF49-B94A-949D-E0B839CFE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03A8EA-6BA9-514B-9D81-5C0B10E6014C}"/>
              </a:ext>
            </a:extLst>
          </p:cNvPr>
          <p:cNvSpPr/>
          <p:nvPr/>
        </p:nvSpPr>
        <p:spPr>
          <a:xfrm>
            <a:off x="833516" y="101196"/>
            <a:ext cx="34862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</a:t>
            </a: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(Semi-supervised)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9D0523-797E-744C-9E66-B3D99CD88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195498"/>
            <a:ext cx="8178765" cy="516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49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6FF42A-3461-1441-9140-CC2F22A99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6/21/19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9CDCB3-2518-544E-A9AB-DD411FC13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CD7EDD-99F3-394C-9A9E-A911031FDD18}"/>
              </a:ext>
            </a:extLst>
          </p:cNvPr>
          <p:cNvSpPr/>
          <p:nvPr/>
        </p:nvSpPr>
        <p:spPr>
          <a:xfrm>
            <a:off x="833516" y="101196"/>
            <a:ext cx="34862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</a:t>
            </a: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(Semi-supervised)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96E6AC-1199-5F4F-B43B-00F0637F185D}"/>
              </a:ext>
            </a:extLst>
          </p:cNvPr>
          <p:cNvSpPr/>
          <p:nvPr/>
        </p:nvSpPr>
        <p:spPr>
          <a:xfrm>
            <a:off x="1298781" y="507250"/>
            <a:ext cx="6815205" cy="6245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D3A663-14C3-724A-88E5-1D83D6947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407" y="5272713"/>
            <a:ext cx="6457950" cy="12057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585063-5F24-7A47-B096-660AB6606ECA}"/>
              </a:ext>
            </a:extLst>
          </p:cNvPr>
          <p:cNvSpPr txBox="1"/>
          <p:nvPr/>
        </p:nvSpPr>
        <p:spPr>
          <a:xfrm>
            <a:off x="3331225" y="6314852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Rail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Seat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9CF0796-F370-C942-86DC-DB0957F22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268" y="3654023"/>
            <a:ext cx="6457951" cy="12235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437755-643E-9D47-8858-79CC4EA81BAC}"/>
              </a:ext>
            </a:extLst>
          </p:cNvPr>
          <p:cNvSpPr txBox="1"/>
          <p:nvPr/>
        </p:nvSpPr>
        <p:spPr>
          <a:xfrm>
            <a:off x="3209706" y="4748378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501270D-7548-274D-9F12-8AFCAC179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250" y="2194897"/>
            <a:ext cx="6589986" cy="11846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C16FA9-CF9F-8444-AFC8-40B8EEB73C44}"/>
              </a:ext>
            </a:extLst>
          </p:cNvPr>
          <p:cNvSpPr txBox="1"/>
          <p:nvPr/>
        </p:nvSpPr>
        <p:spPr>
          <a:xfrm>
            <a:off x="3196842" y="3241199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BE4C8EB-BAF6-4244-ADEE-FCF3F36AA1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0000">
            <a:off x="1387268" y="640448"/>
            <a:ext cx="6457951" cy="13379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7C6845-D69F-B243-B9D4-B61744B3B867}"/>
              </a:ext>
            </a:extLst>
          </p:cNvPr>
          <p:cNvSpPr txBox="1"/>
          <p:nvPr/>
        </p:nvSpPr>
        <p:spPr>
          <a:xfrm>
            <a:off x="3196842" y="1761584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Binding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5D49F9-4283-5747-B702-682AD6A843C8}"/>
              </a:ext>
            </a:extLst>
          </p:cNvPr>
          <p:cNvSpPr txBox="1"/>
          <p:nvPr/>
        </p:nvSpPr>
        <p:spPr>
          <a:xfrm>
            <a:off x="111461" y="2822274"/>
            <a:ext cx="2750315" cy="1600438"/>
          </a:xfrm>
          <a:prstGeom prst="rect">
            <a:avLst/>
          </a:prstGeom>
          <a:solidFill>
            <a:schemeClr val="bg1">
              <a:alpha val="60000"/>
            </a:schemeClr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zh-CN" altLang="en-US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aren’t</a:t>
            </a:r>
            <a:r>
              <a:rPr lang="zh-CN" altLang="en-US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ideal</a:t>
            </a:r>
            <a:r>
              <a:rPr lang="zh-CN" altLang="en-US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potion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rather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particles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within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range</a:t>
            </a:r>
            <a:endParaRPr lang="en-US" altLang="zh-CN" sz="1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6493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2E39228-1540-5945-BD84-9169CECF9FD8}"/>
              </a:ext>
            </a:extLst>
          </p:cNvPr>
          <p:cNvSpPr/>
          <p:nvPr/>
        </p:nvSpPr>
        <p:spPr>
          <a:xfrm>
            <a:off x="1298781" y="507250"/>
            <a:ext cx="6815205" cy="6245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92D0F58-E1BC-5840-8EF9-B6772619B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5117710"/>
            <a:ext cx="6348248" cy="13507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B19E1E-654B-0240-90EA-2E3814141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60000">
            <a:off x="1285902" y="3565155"/>
            <a:ext cx="6932493" cy="14611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DEA780-7C0A-8941-832D-3EDDEB7D3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0000">
            <a:off x="1319822" y="2191028"/>
            <a:ext cx="6900169" cy="1326266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C9431F-8919-6C49-9076-0D4818BFB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6/21/19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2FA03D-E06B-5048-B3E3-E4D49DA24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2EDF54-87E9-184F-8BE9-D0DABDED3CA4}"/>
              </a:ext>
            </a:extLst>
          </p:cNvPr>
          <p:cNvSpPr/>
          <p:nvPr/>
        </p:nvSpPr>
        <p:spPr>
          <a:xfrm>
            <a:off x="833516" y="101196"/>
            <a:ext cx="34862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</a:t>
            </a: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(Unsupervised)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DC7F4-A351-454D-9DA0-4641DFDD1A2B}"/>
              </a:ext>
            </a:extLst>
          </p:cNvPr>
          <p:cNvSpPr txBox="1"/>
          <p:nvPr/>
        </p:nvSpPr>
        <p:spPr>
          <a:xfrm>
            <a:off x="3331225" y="6314852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Rail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Seat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3C7538-FD31-AC44-BF2D-3C9C8AD87F5E}"/>
              </a:ext>
            </a:extLst>
          </p:cNvPr>
          <p:cNvSpPr txBox="1"/>
          <p:nvPr/>
        </p:nvSpPr>
        <p:spPr>
          <a:xfrm>
            <a:off x="3196842" y="3241199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405E0-33D1-2A45-B9FC-AA5F1F577FD1}"/>
              </a:ext>
            </a:extLst>
          </p:cNvPr>
          <p:cNvSpPr txBox="1"/>
          <p:nvPr/>
        </p:nvSpPr>
        <p:spPr>
          <a:xfrm>
            <a:off x="3209706" y="4748378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AFE0B83-9EDF-F340-8839-CA75C194B7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0000">
            <a:off x="1310892" y="564279"/>
            <a:ext cx="6547945" cy="14449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1FE64C-8B82-0545-99E9-3ADEAAE9BABA}"/>
              </a:ext>
            </a:extLst>
          </p:cNvPr>
          <p:cNvSpPr txBox="1"/>
          <p:nvPr/>
        </p:nvSpPr>
        <p:spPr>
          <a:xfrm>
            <a:off x="3196842" y="1761584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Binding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2B0299-33E2-6B45-9278-3B0413347B66}"/>
              </a:ext>
            </a:extLst>
          </p:cNvPr>
          <p:cNvSpPr txBox="1"/>
          <p:nvPr/>
        </p:nvSpPr>
        <p:spPr>
          <a:xfrm>
            <a:off x="111367" y="3577406"/>
            <a:ext cx="1444298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vtk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</a:p>
        </p:txBody>
      </p:sp>
    </p:spTree>
    <p:extLst>
      <p:ext uri="{BB962C8B-B14F-4D97-AF65-F5344CB8AC3E}">
        <p14:creationId xmlns:p14="http://schemas.microsoft.com/office/powerpoint/2010/main" val="2797522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3BC8E-05C2-5543-9EDF-F900ADD11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6/20/19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857BBE-5F07-CE4F-A74F-898BCF18F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39A6330-E1B0-C846-AF86-15F74669F1EE}"/>
              </a:ext>
            </a:extLst>
          </p:cNvPr>
          <p:cNvGrpSpPr/>
          <p:nvPr/>
        </p:nvGrpSpPr>
        <p:grpSpPr>
          <a:xfrm>
            <a:off x="775884" y="1249206"/>
            <a:ext cx="7996385" cy="996493"/>
            <a:chOff x="775884" y="1249206"/>
            <a:chExt cx="7996385" cy="99649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C3A578-5712-E143-B001-89CB9EAA14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29" t="18528" r="3822" b="66682"/>
            <a:stretch/>
          </p:blipFill>
          <p:spPr bwMode="auto">
            <a:xfrm>
              <a:off x="775884" y="1249206"/>
              <a:ext cx="4940039" cy="996493"/>
            </a:xfrm>
            <a:prstGeom prst="rect">
              <a:avLst/>
            </a:prstGeom>
            <a:noFill/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FAE462F-6F6E-A548-8749-15851E7A1470}"/>
                </a:ext>
              </a:extLst>
            </p:cNvPr>
            <p:cNvSpPr/>
            <p:nvPr/>
          </p:nvSpPr>
          <p:spPr>
            <a:xfrm>
              <a:off x="6201028" y="1747452"/>
              <a:ext cx="257124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Ballast</a:t>
              </a:r>
              <a:r>
                <a:rPr lang="zh-CN" altLang="en-US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Layer</a:t>
              </a:r>
              <a:endParaRPr lang="zh-CN" alt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2353163-8A28-AB4F-A6B9-E195ED0F88E0}"/>
              </a:ext>
            </a:extLst>
          </p:cNvPr>
          <p:cNvGrpSpPr/>
          <p:nvPr/>
        </p:nvGrpSpPr>
        <p:grpSpPr>
          <a:xfrm>
            <a:off x="469492" y="4139086"/>
            <a:ext cx="8178584" cy="2217265"/>
            <a:chOff x="469492" y="4139086"/>
            <a:chExt cx="8178584" cy="2217265"/>
          </a:xfrm>
        </p:grpSpPr>
        <p:sp>
          <p:nvSpPr>
            <p:cNvPr id="12" name="Down Arrow 11">
              <a:extLst>
                <a:ext uri="{FF2B5EF4-FFF2-40B4-BE49-F238E27FC236}">
                  <a16:creationId xmlns:a16="http://schemas.microsoft.com/office/drawing/2014/main" id="{373B38B2-0DE2-A14E-A363-8E0034D8DC38}"/>
                </a:ext>
              </a:extLst>
            </p:cNvPr>
            <p:cNvSpPr/>
            <p:nvPr/>
          </p:nvSpPr>
          <p:spPr>
            <a:xfrm>
              <a:off x="3087042" y="4139086"/>
              <a:ext cx="317715" cy="426203"/>
            </a:xfrm>
            <a:prstGeom prst="downArrow">
              <a:avLst/>
            </a:prstGeom>
            <a:solidFill>
              <a:srgbClr val="F52403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24EA545-BC11-7248-99F3-7D0ACE154C15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69492" y="5050564"/>
              <a:ext cx="2120001" cy="1084437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E8709EC-27C2-0E48-A7AF-0BA44D0BCDDD}"/>
                </a:ext>
              </a:extLst>
            </p:cNvPr>
            <p:cNvSpPr/>
            <p:nvPr/>
          </p:nvSpPr>
          <p:spPr>
            <a:xfrm>
              <a:off x="6325219" y="4432747"/>
              <a:ext cx="2322857" cy="192360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GBs</a:t>
              </a:r>
              <a:r>
                <a:rPr lang="zh-CN" altLang="en-US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of</a:t>
              </a:r>
              <a:r>
                <a:rPr lang="zh-CN" altLang="en-US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data:</a:t>
              </a:r>
            </a:p>
            <a:p>
              <a:pPr algn="ctr"/>
              <a:r>
                <a:rPr lang="en-US" altLang="zh-CN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location</a:t>
              </a:r>
            </a:p>
            <a:p>
              <a:pPr algn="ctr"/>
              <a:r>
                <a:rPr lang="en-US" altLang="zh-CN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movement</a:t>
              </a:r>
            </a:p>
            <a:p>
              <a:pPr algn="ctr"/>
              <a:r>
                <a:rPr lang="en-US" altLang="zh-CN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velocity</a:t>
              </a:r>
            </a:p>
            <a:p>
              <a:pPr algn="ctr"/>
              <a:r>
                <a:rPr lang="en-US" altLang="zh-CN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force</a:t>
              </a:r>
            </a:p>
            <a:p>
              <a:pPr algn="ctr"/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…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F2A5CBA-A260-854D-9F1A-5E16504391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12072" y="5767407"/>
              <a:ext cx="2748406" cy="588944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D931EAE-C80A-D04D-96BF-5258D73B79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12072" y="4752462"/>
              <a:ext cx="2828152" cy="901618"/>
            </a:xfrm>
            <a:prstGeom prst="rect">
              <a:avLst/>
            </a:prstGeom>
          </p:spPr>
        </p:pic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BB90807B-E62E-A544-8BA4-FB01734E06B9}"/>
              </a:ext>
            </a:extLst>
          </p:cNvPr>
          <p:cNvSpPr/>
          <p:nvPr/>
        </p:nvSpPr>
        <p:spPr>
          <a:xfrm>
            <a:off x="833516" y="101196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2ADAB60-A7E7-6F4C-A979-02785265221C}"/>
              </a:ext>
            </a:extLst>
          </p:cNvPr>
          <p:cNvGrpSpPr/>
          <p:nvPr/>
        </p:nvGrpSpPr>
        <p:grpSpPr>
          <a:xfrm>
            <a:off x="986114" y="2410774"/>
            <a:ext cx="7786155" cy="1693782"/>
            <a:chOff x="986114" y="2410774"/>
            <a:chExt cx="7786155" cy="1693782"/>
          </a:xfrm>
        </p:grpSpPr>
        <p:sp>
          <p:nvSpPr>
            <p:cNvPr id="5" name="Down Arrow 4">
              <a:extLst>
                <a:ext uri="{FF2B5EF4-FFF2-40B4-BE49-F238E27FC236}">
                  <a16:creationId xmlns:a16="http://schemas.microsoft.com/office/drawing/2014/main" id="{B11ACAFE-56D9-1B46-9EAE-01C75492C337}"/>
                </a:ext>
              </a:extLst>
            </p:cNvPr>
            <p:cNvSpPr/>
            <p:nvPr/>
          </p:nvSpPr>
          <p:spPr>
            <a:xfrm>
              <a:off x="3087042" y="2410774"/>
              <a:ext cx="317715" cy="426203"/>
            </a:xfrm>
            <a:prstGeom prst="downArrow">
              <a:avLst/>
            </a:prstGeom>
            <a:solidFill>
              <a:srgbClr val="F52403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304E4C6-EAD4-FB44-9D69-B24A94B55B27}"/>
                </a:ext>
              </a:extLst>
            </p:cNvPr>
            <p:cNvGrpSpPr/>
            <p:nvPr/>
          </p:nvGrpSpPr>
          <p:grpSpPr>
            <a:xfrm>
              <a:off x="986114" y="2932154"/>
              <a:ext cx="7786155" cy="1172402"/>
              <a:chOff x="986114" y="2932154"/>
              <a:chExt cx="7786155" cy="1172402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65AFDD2-10CB-7540-B692-C3CCA77F33AB}"/>
                  </a:ext>
                </a:extLst>
              </p:cNvPr>
              <p:cNvSpPr/>
              <p:nvPr/>
            </p:nvSpPr>
            <p:spPr>
              <a:xfrm>
                <a:off x="6201028" y="3353106"/>
                <a:ext cx="2571241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000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Ballast</a:t>
                </a:r>
                <a:r>
                  <a:rPr lang="zh-CN" altLang="en-US" sz="2000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Particle</a:t>
                </a:r>
                <a:endParaRPr lang="zh-CN" altLang="en-US" sz="1400" u="sng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CC59A10-443E-714F-AA96-4F446A37C7CE}"/>
                  </a:ext>
                </a:extLst>
              </p:cNvPr>
              <p:cNvGrpSpPr/>
              <p:nvPr/>
            </p:nvGrpSpPr>
            <p:grpSpPr>
              <a:xfrm>
                <a:off x="986114" y="2937603"/>
                <a:ext cx="2057400" cy="1166953"/>
                <a:chOff x="4206468" y="4092476"/>
                <a:chExt cx="4657614" cy="2765524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942708BE-7A23-2043-9166-E9FC9F8351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505541" y="4092476"/>
                  <a:ext cx="4237243" cy="2678981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FD249A1B-0A22-D544-9427-2CEE9B7130AA}"/>
                    </a:ext>
                  </a:extLst>
                </p:cNvPr>
                <p:cNvSpPr/>
                <p:nvPr/>
              </p:nvSpPr>
              <p:spPr>
                <a:xfrm>
                  <a:off x="7086600" y="4917233"/>
                  <a:ext cx="1777482" cy="185422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9B1F1F55-AEEB-4D4C-A946-F1F73549D9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53" t="23076" r="20394" b="18652"/>
                <a:stretch/>
              </p:blipFill>
              <p:spPr>
                <a:xfrm>
                  <a:off x="4206468" y="4917233"/>
                  <a:ext cx="2158710" cy="1940767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E17AE270-E776-5C4A-B0D3-2CF9EA6CC1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1" t="8983" r="18903" b="27825"/>
                <a:stretch/>
              </p:blipFill>
              <p:spPr>
                <a:xfrm rot="5400000">
                  <a:off x="6920635" y="4856014"/>
                  <a:ext cx="1927729" cy="1772555"/>
                </a:xfrm>
                <a:prstGeom prst="rect">
                  <a:avLst/>
                </a:prstGeom>
              </p:spPr>
            </p:pic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50C69F6C-8150-6D49-B694-044498F9973C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646495" y="2932154"/>
                <a:ext cx="2235467" cy="1133852"/>
                <a:chOff x="5638798" y="2568168"/>
                <a:chExt cx="3410743" cy="1729968"/>
              </a:xfrm>
            </p:grpSpPr>
            <p:pic>
              <p:nvPicPr>
                <p:cNvPr id="34" name="Picture 118">
                  <a:extLst>
                    <a:ext uri="{FF2B5EF4-FFF2-40B4-BE49-F238E27FC236}">
                      <a16:creationId xmlns:a16="http://schemas.microsoft.com/office/drawing/2014/main" id="{49FA7402-7897-8341-8E96-479F41F5530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0000"/>
                <a:stretch/>
              </p:blipFill>
              <p:spPr bwMode="auto">
                <a:xfrm>
                  <a:off x="5638798" y="2568168"/>
                  <a:ext cx="3410743" cy="172996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cxnSp>
              <p:nvCxnSpPr>
                <p:cNvPr id="35" name="직선 화살표 연결선 25">
                  <a:extLst>
                    <a:ext uri="{FF2B5EF4-FFF2-40B4-BE49-F238E27FC236}">
                      <a16:creationId xmlns:a16="http://schemas.microsoft.com/office/drawing/2014/main" id="{E2689AAB-52F8-8446-80EE-4955AD6D7E55}"/>
                    </a:ext>
                  </a:extLst>
                </p:cNvPr>
                <p:cNvCxnSpPr/>
                <p:nvPr/>
              </p:nvCxnSpPr>
              <p:spPr>
                <a:xfrm>
                  <a:off x="7200688" y="3593031"/>
                  <a:ext cx="380128" cy="0"/>
                </a:xfrm>
                <a:prstGeom prst="straightConnector1">
                  <a:avLst/>
                </a:prstGeom>
                <a:ln w="41275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963486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0D4D53-6345-084D-804F-EA8944D5F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6/20/19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4BD96F-FEAC-E148-8381-D94E95689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7A5377B-C0EC-FC4D-AF28-298560D7D9E7}"/>
              </a:ext>
            </a:extLst>
          </p:cNvPr>
          <p:cNvSpPr/>
          <p:nvPr/>
        </p:nvSpPr>
        <p:spPr>
          <a:xfrm>
            <a:off x="6457950" y="1723956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Empirical</a:t>
            </a:r>
            <a:endParaRPr lang="zh-CN" alt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60CC6F3-8DA3-2849-8A1C-5E5425EAC585}"/>
              </a:ext>
            </a:extLst>
          </p:cNvPr>
          <p:cNvSpPr/>
          <p:nvPr/>
        </p:nvSpPr>
        <p:spPr>
          <a:xfrm>
            <a:off x="833516" y="101196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(I)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EAFE9D1-DA40-6E42-B4B2-41D87F4591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004" r="10529" b="19588"/>
          <a:stretch/>
        </p:blipFill>
        <p:spPr>
          <a:xfrm>
            <a:off x="637616" y="1458561"/>
            <a:ext cx="5599421" cy="930899"/>
          </a:xfrm>
          <a:prstGeom prst="rect">
            <a:avLst/>
          </a:prstGeom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59495817-0195-354B-BED2-3EEE514F383F}"/>
              </a:ext>
            </a:extLst>
          </p:cNvPr>
          <p:cNvGrpSpPr/>
          <p:nvPr/>
        </p:nvGrpSpPr>
        <p:grpSpPr>
          <a:xfrm>
            <a:off x="674510" y="1680278"/>
            <a:ext cx="5526022" cy="670951"/>
            <a:chOff x="674510" y="1680278"/>
            <a:chExt cx="5526022" cy="67095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2F3AA70-40F5-A84E-ABC8-33EB6029A5E7}"/>
                </a:ext>
              </a:extLst>
            </p:cNvPr>
            <p:cNvSpPr/>
            <p:nvPr/>
          </p:nvSpPr>
          <p:spPr>
            <a:xfrm>
              <a:off x="1661295" y="1680410"/>
              <a:ext cx="3614061" cy="301752"/>
            </a:xfrm>
            <a:prstGeom prst="rect">
              <a:avLst/>
            </a:prstGeom>
            <a:solidFill>
              <a:srgbClr val="F5240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TOP</a:t>
              </a:r>
              <a:r>
                <a:rPr lang="zh-CN" altLang="en-US" dirty="0"/>
                <a:t> </a:t>
              </a:r>
              <a:r>
                <a:rPr lang="en-US" altLang="zh-CN" dirty="0"/>
                <a:t>BALLAST</a:t>
              </a:r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5016916-DEF2-7341-9500-F22C6FEA1D55}"/>
                </a:ext>
              </a:extLst>
            </p:cNvPr>
            <p:cNvSpPr/>
            <p:nvPr/>
          </p:nvSpPr>
          <p:spPr>
            <a:xfrm>
              <a:off x="1661295" y="1981898"/>
              <a:ext cx="3614061" cy="301752"/>
            </a:xfrm>
            <a:prstGeom prst="rect">
              <a:avLst/>
            </a:prstGeom>
            <a:solidFill>
              <a:schemeClr val="accent6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BOTTOM</a:t>
              </a:r>
              <a:r>
                <a:rPr lang="zh-CN" altLang="en-US" dirty="0"/>
                <a:t> </a:t>
              </a:r>
              <a:r>
                <a:rPr lang="en-US" altLang="zh-CN" dirty="0"/>
                <a:t>BALLAST</a:t>
              </a:r>
              <a:endParaRPr lang="en-US" dirty="0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3ADBC7F4-E301-6145-852F-A542EFB803E8}"/>
                </a:ext>
              </a:extLst>
            </p:cNvPr>
            <p:cNvGrpSpPr/>
            <p:nvPr/>
          </p:nvGrpSpPr>
          <p:grpSpPr>
            <a:xfrm>
              <a:off x="5275356" y="1680410"/>
              <a:ext cx="925176" cy="603240"/>
              <a:chOff x="5275355" y="1829433"/>
              <a:chExt cx="925176" cy="603240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664D51BD-F0D7-EF46-9ADA-142A69C98F61}"/>
                  </a:ext>
                </a:extLst>
              </p:cNvPr>
              <p:cNvSpPr/>
              <p:nvPr/>
            </p:nvSpPr>
            <p:spPr>
              <a:xfrm>
                <a:off x="5275355" y="1829433"/>
                <a:ext cx="87316" cy="60324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Right Triangle 50">
                <a:extLst>
                  <a:ext uri="{FF2B5EF4-FFF2-40B4-BE49-F238E27FC236}">
                    <a16:creationId xmlns:a16="http://schemas.microsoft.com/office/drawing/2014/main" id="{3B67553B-99FC-F840-911F-A908ABBD0ED7}"/>
                  </a:ext>
                </a:extLst>
              </p:cNvPr>
              <p:cNvSpPr/>
              <p:nvPr/>
            </p:nvSpPr>
            <p:spPr>
              <a:xfrm>
                <a:off x="5362671" y="1829433"/>
                <a:ext cx="837860" cy="603240"/>
              </a:xfrm>
              <a:prstGeom prst="rtTriangle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E8478F5-5E25-2F44-9F62-551CC9A907A5}"/>
                </a:ext>
              </a:extLst>
            </p:cNvPr>
            <p:cNvGrpSpPr/>
            <p:nvPr/>
          </p:nvGrpSpPr>
          <p:grpSpPr>
            <a:xfrm>
              <a:off x="674510" y="1680278"/>
              <a:ext cx="986785" cy="603240"/>
              <a:chOff x="693964" y="1829301"/>
              <a:chExt cx="986785" cy="603240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E4A45EBF-6E3F-2E49-9141-253D00A001DD}"/>
                  </a:ext>
                </a:extLst>
              </p:cNvPr>
              <p:cNvSpPr/>
              <p:nvPr/>
            </p:nvSpPr>
            <p:spPr>
              <a:xfrm>
                <a:off x="1593433" y="1829301"/>
                <a:ext cx="87316" cy="60324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Right Triangle 54">
                <a:extLst>
                  <a:ext uri="{FF2B5EF4-FFF2-40B4-BE49-F238E27FC236}">
                    <a16:creationId xmlns:a16="http://schemas.microsoft.com/office/drawing/2014/main" id="{EB4A48DE-2285-DE42-95E2-AC3468986CE8}"/>
                  </a:ext>
                </a:extLst>
              </p:cNvPr>
              <p:cNvSpPr/>
              <p:nvPr/>
            </p:nvSpPr>
            <p:spPr>
              <a:xfrm rot="16200000">
                <a:off x="842079" y="1681186"/>
                <a:ext cx="603240" cy="899469"/>
              </a:xfrm>
              <a:prstGeom prst="rtTriangle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F4AD657-D520-E245-A45C-2ECAC27751B6}"/>
                </a:ext>
              </a:extLst>
            </p:cNvPr>
            <p:cNvSpPr txBox="1"/>
            <p:nvPr/>
          </p:nvSpPr>
          <p:spPr>
            <a:xfrm>
              <a:off x="908232" y="1956025"/>
              <a:ext cx="9632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SHLDR.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7810A11-7FB0-494B-B924-DB2AFF73213B}"/>
                </a:ext>
              </a:extLst>
            </p:cNvPr>
            <p:cNvSpPr txBox="1"/>
            <p:nvPr/>
          </p:nvSpPr>
          <p:spPr>
            <a:xfrm>
              <a:off x="5199291" y="1981897"/>
              <a:ext cx="9632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SHLDR.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62" name="Picture 61">
            <a:extLst>
              <a:ext uri="{FF2B5EF4-FFF2-40B4-BE49-F238E27FC236}">
                <a16:creationId xmlns:a16="http://schemas.microsoft.com/office/drawing/2014/main" id="{5A7C8397-3F4B-F44B-915E-ECF332892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004" r="10529" b="19588"/>
          <a:stretch/>
        </p:blipFill>
        <p:spPr>
          <a:xfrm>
            <a:off x="707446" y="3004338"/>
            <a:ext cx="5488018" cy="912378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153F2A92-6D32-1340-B665-0BD0D37739EF}"/>
              </a:ext>
            </a:extLst>
          </p:cNvPr>
          <p:cNvSpPr/>
          <p:nvPr/>
        </p:nvSpPr>
        <p:spPr>
          <a:xfrm>
            <a:off x="6477576" y="3232404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Data-driven</a:t>
            </a:r>
            <a:endParaRPr lang="zh-CN" alt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ACDE562-8A69-9B4F-89C2-95D2252EFAB7}"/>
              </a:ext>
            </a:extLst>
          </p:cNvPr>
          <p:cNvGrpSpPr/>
          <p:nvPr/>
        </p:nvGrpSpPr>
        <p:grpSpPr>
          <a:xfrm>
            <a:off x="754459" y="3224307"/>
            <a:ext cx="5446073" cy="612059"/>
            <a:chOff x="707762" y="3265896"/>
            <a:chExt cx="5446073" cy="612059"/>
          </a:xfrm>
        </p:grpSpPr>
        <p:sp>
          <p:nvSpPr>
            <p:cNvPr id="67" name="Trapezoid 66">
              <a:extLst>
                <a:ext uri="{FF2B5EF4-FFF2-40B4-BE49-F238E27FC236}">
                  <a16:creationId xmlns:a16="http://schemas.microsoft.com/office/drawing/2014/main" id="{E3180C23-0322-D243-978D-8916705CF03F}"/>
                </a:ext>
              </a:extLst>
            </p:cNvPr>
            <p:cNvSpPr/>
            <p:nvPr/>
          </p:nvSpPr>
          <p:spPr>
            <a:xfrm>
              <a:off x="1504605" y="3265896"/>
              <a:ext cx="1148194" cy="400110"/>
            </a:xfrm>
            <a:prstGeom prst="trapezoid">
              <a:avLst>
                <a:gd name="adj" fmla="val 95638"/>
              </a:avLst>
            </a:prstGeom>
            <a:solidFill>
              <a:srgbClr val="F5240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rapezoid 67">
              <a:extLst>
                <a:ext uri="{FF2B5EF4-FFF2-40B4-BE49-F238E27FC236}">
                  <a16:creationId xmlns:a16="http://schemas.microsoft.com/office/drawing/2014/main" id="{174CE406-B614-9743-911B-043ED0369EBC}"/>
                </a:ext>
              </a:extLst>
            </p:cNvPr>
            <p:cNvSpPr/>
            <p:nvPr/>
          </p:nvSpPr>
          <p:spPr>
            <a:xfrm>
              <a:off x="2652799" y="3265896"/>
              <a:ext cx="1545128" cy="400110"/>
            </a:xfrm>
            <a:prstGeom prst="trapezoid">
              <a:avLst>
                <a:gd name="adj" fmla="val 62397"/>
              </a:avLst>
            </a:prstGeom>
            <a:solidFill>
              <a:srgbClr val="F5240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Trapezoid 68">
              <a:extLst>
                <a:ext uri="{FF2B5EF4-FFF2-40B4-BE49-F238E27FC236}">
                  <a16:creationId xmlns:a16="http://schemas.microsoft.com/office/drawing/2014/main" id="{11A12899-CA5B-0544-AE20-D21692D7DEFE}"/>
                </a:ext>
              </a:extLst>
            </p:cNvPr>
            <p:cNvSpPr/>
            <p:nvPr/>
          </p:nvSpPr>
          <p:spPr>
            <a:xfrm>
              <a:off x="4197926" y="3265896"/>
              <a:ext cx="1164746" cy="400110"/>
            </a:xfrm>
            <a:prstGeom prst="trapezoid">
              <a:avLst>
                <a:gd name="adj" fmla="val 89406"/>
              </a:avLst>
            </a:prstGeom>
            <a:solidFill>
              <a:srgbClr val="F5240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Parallelogram 70">
              <a:extLst>
                <a:ext uri="{FF2B5EF4-FFF2-40B4-BE49-F238E27FC236}">
                  <a16:creationId xmlns:a16="http://schemas.microsoft.com/office/drawing/2014/main" id="{ADA58081-8DC5-7E46-89A0-3E25E7946DBB}"/>
                </a:ext>
              </a:extLst>
            </p:cNvPr>
            <p:cNvSpPr/>
            <p:nvPr/>
          </p:nvSpPr>
          <p:spPr>
            <a:xfrm>
              <a:off x="707762" y="3265896"/>
              <a:ext cx="1287295" cy="612059"/>
            </a:xfrm>
            <a:prstGeom prst="parallelogram">
              <a:avLst>
                <a:gd name="adj" fmla="val 136369"/>
              </a:avLst>
            </a:prstGeom>
            <a:solidFill>
              <a:schemeClr val="accent4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Parallelogram 72">
              <a:extLst>
                <a:ext uri="{FF2B5EF4-FFF2-40B4-BE49-F238E27FC236}">
                  <a16:creationId xmlns:a16="http://schemas.microsoft.com/office/drawing/2014/main" id="{44082193-5A9D-2A46-9D76-FCA92423C566}"/>
                </a:ext>
              </a:extLst>
            </p:cNvPr>
            <p:cNvSpPr/>
            <p:nvPr/>
          </p:nvSpPr>
          <p:spPr>
            <a:xfrm rot="2168141">
              <a:off x="4793148" y="3420951"/>
              <a:ext cx="1360687" cy="272111"/>
            </a:xfrm>
            <a:prstGeom prst="parallelogram">
              <a:avLst>
                <a:gd name="adj" fmla="val 134109"/>
              </a:avLst>
            </a:prstGeom>
            <a:solidFill>
              <a:schemeClr val="accent4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rapezoid 73">
              <a:extLst>
                <a:ext uri="{FF2B5EF4-FFF2-40B4-BE49-F238E27FC236}">
                  <a16:creationId xmlns:a16="http://schemas.microsoft.com/office/drawing/2014/main" id="{2768CF91-B0AE-934E-9474-46512646731B}"/>
                </a:ext>
              </a:extLst>
            </p:cNvPr>
            <p:cNvSpPr/>
            <p:nvPr/>
          </p:nvSpPr>
          <p:spPr>
            <a:xfrm>
              <a:off x="1222493" y="3666006"/>
              <a:ext cx="4386738" cy="195758"/>
            </a:xfrm>
            <a:prstGeom prst="trapezoid">
              <a:avLst>
                <a:gd name="adj" fmla="val 128628"/>
              </a:avLst>
            </a:prstGeom>
            <a:solidFill>
              <a:schemeClr val="accent6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Triangle 74">
              <a:extLst>
                <a:ext uri="{FF2B5EF4-FFF2-40B4-BE49-F238E27FC236}">
                  <a16:creationId xmlns:a16="http://schemas.microsoft.com/office/drawing/2014/main" id="{4458E4F4-6785-8B4E-822F-4DB8B07A3A34}"/>
                </a:ext>
              </a:extLst>
            </p:cNvPr>
            <p:cNvSpPr/>
            <p:nvPr/>
          </p:nvSpPr>
          <p:spPr>
            <a:xfrm rot="10800000">
              <a:off x="2267386" y="3265896"/>
              <a:ext cx="667524" cy="400110"/>
            </a:xfrm>
            <a:prstGeom prst="triangle">
              <a:avLst>
                <a:gd name="adj" fmla="val 42105"/>
              </a:avLst>
            </a:prstGeom>
            <a:solidFill>
              <a:schemeClr val="accent4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Triangle 75">
              <a:extLst>
                <a:ext uri="{FF2B5EF4-FFF2-40B4-BE49-F238E27FC236}">
                  <a16:creationId xmlns:a16="http://schemas.microsoft.com/office/drawing/2014/main" id="{F60A1F32-E25C-A949-83B1-8287A8825252}"/>
                </a:ext>
              </a:extLst>
            </p:cNvPr>
            <p:cNvSpPr/>
            <p:nvPr/>
          </p:nvSpPr>
          <p:spPr>
            <a:xfrm rot="10800000">
              <a:off x="3915817" y="3273992"/>
              <a:ext cx="667524" cy="400110"/>
            </a:xfrm>
            <a:prstGeom prst="triangle">
              <a:avLst>
                <a:gd name="adj" fmla="val 57468"/>
              </a:avLst>
            </a:prstGeom>
            <a:solidFill>
              <a:schemeClr val="accent4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3" name="Bent Arrow 82">
            <a:extLst>
              <a:ext uri="{FF2B5EF4-FFF2-40B4-BE49-F238E27FC236}">
                <a16:creationId xmlns:a16="http://schemas.microsoft.com/office/drawing/2014/main" id="{F84104CB-BB76-CD4A-A39F-992E4E96ACAC}"/>
              </a:ext>
            </a:extLst>
          </p:cNvPr>
          <p:cNvSpPr/>
          <p:nvPr/>
        </p:nvSpPr>
        <p:spPr>
          <a:xfrm flipV="1">
            <a:off x="2041754" y="4056335"/>
            <a:ext cx="473363" cy="1366685"/>
          </a:xfrm>
          <a:prstGeom prst="bentArrow">
            <a:avLst>
              <a:gd name="adj1" fmla="val 17779"/>
              <a:gd name="adj2" fmla="val 25000"/>
              <a:gd name="adj3" fmla="val 48469"/>
              <a:gd name="adj4" fmla="val 43750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D98B3C3-BDBD-F547-B84F-26A04C111266}"/>
              </a:ext>
            </a:extLst>
          </p:cNvPr>
          <p:cNvSpPr/>
          <p:nvPr/>
        </p:nvSpPr>
        <p:spPr>
          <a:xfrm>
            <a:off x="2647843" y="4343705"/>
            <a:ext cx="37382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Un/Semi-supervised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0FD1F6-EDC7-2549-AF13-A2D4D4523C3A}"/>
              </a:ext>
            </a:extLst>
          </p:cNvPr>
          <p:cNvSpPr/>
          <p:nvPr/>
        </p:nvSpPr>
        <p:spPr>
          <a:xfrm>
            <a:off x="2930855" y="4827962"/>
            <a:ext cx="3172228" cy="107721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Hierarchical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K-means/K-medoids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Mixture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AA5FEB0D-310B-1C4D-BE27-17E5E70A015E}"/>
              </a:ext>
            </a:extLst>
          </p:cNvPr>
          <p:cNvSpPr/>
          <p:nvPr/>
        </p:nvSpPr>
        <p:spPr>
          <a:xfrm>
            <a:off x="3404757" y="2473607"/>
            <a:ext cx="317715" cy="426203"/>
          </a:xfrm>
          <a:prstGeom prst="downArrow">
            <a:avLst/>
          </a:prstGeom>
          <a:solidFill>
            <a:srgbClr val="F5240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428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63" grpId="0"/>
      <p:bldP spid="83" grpId="0" animBg="1"/>
      <p:bldP spid="31" grpId="0"/>
      <p:bldP spid="32" grpId="0" animBg="1"/>
      <p:bldP spid="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775DBC-C451-3643-BE64-7A2D7B76C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6/20/19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B395C4-AF65-F54A-B2FF-B900EEC35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F7B076-6E60-644D-A93D-DD91480942C3}"/>
              </a:ext>
            </a:extLst>
          </p:cNvPr>
          <p:cNvGrpSpPr/>
          <p:nvPr/>
        </p:nvGrpSpPr>
        <p:grpSpPr>
          <a:xfrm>
            <a:off x="1843791" y="1293600"/>
            <a:ext cx="4895429" cy="813109"/>
            <a:chOff x="707446" y="3004338"/>
            <a:chExt cx="5493086" cy="91237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E3080A0-0497-5E4F-BC39-27F18975A4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8004" r="10529" b="19588"/>
            <a:stretch/>
          </p:blipFill>
          <p:spPr>
            <a:xfrm>
              <a:off x="707446" y="3004338"/>
              <a:ext cx="5488018" cy="912378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2CD1639-A4D6-0C4F-B1A0-012FAE0B6F2B}"/>
                </a:ext>
              </a:extLst>
            </p:cNvPr>
            <p:cNvGrpSpPr/>
            <p:nvPr/>
          </p:nvGrpSpPr>
          <p:grpSpPr>
            <a:xfrm>
              <a:off x="754459" y="3224307"/>
              <a:ext cx="5446073" cy="612059"/>
              <a:chOff x="707762" y="3265896"/>
              <a:chExt cx="5446073" cy="612059"/>
            </a:xfrm>
          </p:grpSpPr>
          <p:sp>
            <p:nvSpPr>
              <p:cNvPr id="7" name="Trapezoid 6">
                <a:extLst>
                  <a:ext uri="{FF2B5EF4-FFF2-40B4-BE49-F238E27FC236}">
                    <a16:creationId xmlns:a16="http://schemas.microsoft.com/office/drawing/2014/main" id="{1A509381-8D76-104E-8708-FA65F69EA555}"/>
                  </a:ext>
                </a:extLst>
              </p:cNvPr>
              <p:cNvSpPr/>
              <p:nvPr/>
            </p:nvSpPr>
            <p:spPr>
              <a:xfrm>
                <a:off x="1504605" y="3265896"/>
                <a:ext cx="1148194" cy="400110"/>
              </a:xfrm>
              <a:prstGeom prst="trapezoid">
                <a:avLst>
                  <a:gd name="adj" fmla="val 95638"/>
                </a:avLst>
              </a:prstGeom>
              <a:solidFill>
                <a:srgbClr val="F52403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Trapezoid 7">
                <a:extLst>
                  <a:ext uri="{FF2B5EF4-FFF2-40B4-BE49-F238E27FC236}">
                    <a16:creationId xmlns:a16="http://schemas.microsoft.com/office/drawing/2014/main" id="{CA64608A-F1D2-BC47-A53E-C598A3C7504C}"/>
                  </a:ext>
                </a:extLst>
              </p:cNvPr>
              <p:cNvSpPr/>
              <p:nvPr/>
            </p:nvSpPr>
            <p:spPr>
              <a:xfrm>
                <a:off x="2652799" y="3265896"/>
                <a:ext cx="1545128" cy="400110"/>
              </a:xfrm>
              <a:prstGeom prst="trapezoid">
                <a:avLst>
                  <a:gd name="adj" fmla="val 62397"/>
                </a:avLst>
              </a:prstGeom>
              <a:solidFill>
                <a:srgbClr val="F52403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Trapezoid 8">
                <a:extLst>
                  <a:ext uri="{FF2B5EF4-FFF2-40B4-BE49-F238E27FC236}">
                    <a16:creationId xmlns:a16="http://schemas.microsoft.com/office/drawing/2014/main" id="{2D98A46C-2414-F24C-B246-E3FDEA30A166}"/>
                  </a:ext>
                </a:extLst>
              </p:cNvPr>
              <p:cNvSpPr/>
              <p:nvPr/>
            </p:nvSpPr>
            <p:spPr>
              <a:xfrm>
                <a:off x="4197926" y="3265896"/>
                <a:ext cx="1164746" cy="400110"/>
              </a:xfrm>
              <a:prstGeom prst="trapezoid">
                <a:avLst>
                  <a:gd name="adj" fmla="val 89406"/>
                </a:avLst>
              </a:prstGeom>
              <a:solidFill>
                <a:srgbClr val="F52403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Parallelogram 9">
                <a:extLst>
                  <a:ext uri="{FF2B5EF4-FFF2-40B4-BE49-F238E27FC236}">
                    <a16:creationId xmlns:a16="http://schemas.microsoft.com/office/drawing/2014/main" id="{9691384A-B036-F949-8364-1C8CFFD3AB9B}"/>
                  </a:ext>
                </a:extLst>
              </p:cNvPr>
              <p:cNvSpPr/>
              <p:nvPr/>
            </p:nvSpPr>
            <p:spPr>
              <a:xfrm>
                <a:off x="707762" y="3265896"/>
                <a:ext cx="1287295" cy="612059"/>
              </a:xfrm>
              <a:prstGeom prst="parallelogram">
                <a:avLst>
                  <a:gd name="adj" fmla="val 136369"/>
                </a:avLst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47EEC0FA-B232-884F-904C-ED4DE7EF25F1}"/>
                  </a:ext>
                </a:extLst>
              </p:cNvPr>
              <p:cNvSpPr/>
              <p:nvPr/>
            </p:nvSpPr>
            <p:spPr>
              <a:xfrm rot="2168141">
                <a:off x="4793148" y="3420951"/>
                <a:ext cx="1360687" cy="272111"/>
              </a:xfrm>
              <a:prstGeom prst="parallelogram">
                <a:avLst>
                  <a:gd name="adj" fmla="val 134109"/>
                </a:avLst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Trapezoid 11">
                <a:extLst>
                  <a:ext uri="{FF2B5EF4-FFF2-40B4-BE49-F238E27FC236}">
                    <a16:creationId xmlns:a16="http://schemas.microsoft.com/office/drawing/2014/main" id="{F6F6A226-7B6C-384E-B6B5-CCA00E173275}"/>
                  </a:ext>
                </a:extLst>
              </p:cNvPr>
              <p:cNvSpPr/>
              <p:nvPr/>
            </p:nvSpPr>
            <p:spPr>
              <a:xfrm>
                <a:off x="1222493" y="3666006"/>
                <a:ext cx="4386738" cy="195758"/>
              </a:xfrm>
              <a:prstGeom prst="trapezoid">
                <a:avLst>
                  <a:gd name="adj" fmla="val 128628"/>
                </a:avLst>
              </a:prstGeom>
              <a:solidFill>
                <a:schemeClr val="accent6">
                  <a:lumMod val="7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riangle 12">
                <a:extLst>
                  <a:ext uri="{FF2B5EF4-FFF2-40B4-BE49-F238E27FC236}">
                    <a16:creationId xmlns:a16="http://schemas.microsoft.com/office/drawing/2014/main" id="{3E11B7E0-6D5E-0E48-B726-B0EF5B0D10BD}"/>
                  </a:ext>
                </a:extLst>
              </p:cNvPr>
              <p:cNvSpPr/>
              <p:nvPr/>
            </p:nvSpPr>
            <p:spPr>
              <a:xfrm rot="10800000">
                <a:off x="2267386" y="3265896"/>
                <a:ext cx="667524" cy="400110"/>
              </a:xfrm>
              <a:prstGeom prst="triangle">
                <a:avLst>
                  <a:gd name="adj" fmla="val 42105"/>
                </a:avLst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riangle 13">
                <a:extLst>
                  <a:ext uri="{FF2B5EF4-FFF2-40B4-BE49-F238E27FC236}">
                    <a16:creationId xmlns:a16="http://schemas.microsoft.com/office/drawing/2014/main" id="{32440088-393E-6D44-8B61-157ED34DDD7F}"/>
                  </a:ext>
                </a:extLst>
              </p:cNvPr>
              <p:cNvSpPr/>
              <p:nvPr/>
            </p:nvSpPr>
            <p:spPr>
              <a:xfrm rot="10800000">
                <a:off x="3915817" y="3273992"/>
                <a:ext cx="667524" cy="400110"/>
              </a:xfrm>
              <a:prstGeom prst="triangle">
                <a:avLst>
                  <a:gd name="adj" fmla="val 57468"/>
                </a:avLst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9BABC86A-D47B-A543-8C85-1D0A2280FCFE}"/>
              </a:ext>
            </a:extLst>
          </p:cNvPr>
          <p:cNvSpPr/>
          <p:nvPr/>
        </p:nvSpPr>
        <p:spPr>
          <a:xfrm>
            <a:off x="5922824" y="1648753"/>
            <a:ext cx="37382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  <a:r>
              <a:rPr lang="zh-CN" alt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zh-CN" alt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4EE1141-0ECD-324E-8471-D373991D63AD}"/>
              </a:ext>
            </a:extLst>
          </p:cNvPr>
          <p:cNvCxnSpPr/>
          <p:nvPr/>
        </p:nvCxnSpPr>
        <p:spPr>
          <a:xfrm>
            <a:off x="1561114" y="2507016"/>
            <a:ext cx="592553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CC65DDFC-58EB-E345-816C-BA009538A8E8}"/>
              </a:ext>
            </a:extLst>
          </p:cNvPr>
          <p:cNvSpPr/>
          <p:nvPr/>
        </p:nvSpPr>
        <p:spPr>
          <a:xfrm>
            <a:off x="833516" y="101196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(II)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13473BB-07E8-D943-87F8-36F7D5AEB72B}"/>
              </a:ext>
            </a:extLst>
          </p:cNvPr>
          <p:cNvGrpSpPr/>
          <p:nvPr/>
        </p:nvGrpSpPr>
        <p:grpSpPr>
          <a:xfrm>
            <a:off x="220951" y="2326382"/>
            <a:ext cx="9222613" cy="3392010"/>
            <a:chOff x="220951" y="2326382"/>
            <a:chExt cx="9222613" cy="3392010"/>
          </a:xfrm>
        </p:grpSpPr>
        <p:sp>
          <p:nvSpPr>
            <p:cNvPr id="25" name="Down Arrow 24">
              <a:extLst>
                <a:ext uri="{FF2B5EF4-FFF2-40B4-BE49-F238E27FC236}">
                  <a16:creationId xmlns:a16="http://schemas.microsoft.com/office/drawing/2014/main" id="{FC0EEDB0-9583-0E40-9CA1-F38AE30D80E5}"/>
                </a:ext>
              </a:extLst>
            </p:cNvPr>
            <p:cNvSpPr/>
            <p:nvPr/>
          </p:nvSpPr>
          <p:spPr>
            <a:xfrm>
              <a:off x="4413142" y="2326382"/>
              <a:ext cx="317715" cy="426203"/>
            </a:xfrm>
            <a:prstGeom prst="downArrow">
              <a:avLst/>
            </a:prstGeom>
            <a:solidFill>
              <a:srgbClr val="F52403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E7553CE-7FAA-DA4A-A2E7-F316828615ED}"/>
                </a:ext>
              </a:extLst>
            </p:cNvPr>
            <p:cNvSpPr/>
            <p:nvPr/>
          </p:nvSpPr>
          <p:spPr>
            <a:xfrm>
              <a:off x="5705313" y="3345174"/>
              <a:ext cx="373825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Prediction</a:t>
              </a:r>
              <a:r>
                <a:rPr lang="zh-CN" altLang="en-US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Model</a:t>
              </a:r>
              <a:endParaRPr lang="zh-CN" alt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DFBC3EF-84E7-0E4D-A296-5B830F152010}"/>
                </a:ext>
              </a:extLst>
            </p:cNvPr>
            <p:cNvSpPr/>
            <p:nvPr/>
          </p:nvSpPr>
          <p:spPr>
            <a:xfrm>
              <a:off x="6546131" y="3961138"/>
              <a:ext cx="2056616" cy="83099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ARMA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LSTM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…</a:t>
              </a:r>
              <a:r>
                <a: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948F3A3-3246-0C49-AAE2-33FE49264B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77" t="141" r="3774" b="85069"/>
            <a:stretch/>
          </p:blipFill>
          <p:spPr bwMode="auto">
            <a:xfrm>
              <a:off x="253065" y="4783738"/>
              <a:ext cx="2698781" cy="544391"/>
            </a:xfrm>
            <a:prstGeom prst="rect">
              <a:avLst/>
            </a:prstGeom>
            <a:noFill/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02629A11-C134-7A4A-93DE-D061061095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29" t="18528" r="3822" b="66682"/>
            <a:stretch/>
          </p:blipFill>
          <p:spPr bwMode="auto">
            <a:xfrm>
              <a:off x="220951" y="3035693"/>
              <a:ext cx="2698781" cy="544391"/>
            </a:xfrm>
            <a:prstGeom prst="rect">
              <a:avLst/>
            </a:prstGeom>
            <a:noFill/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E91EECEE-5B1E-A54F-BC87-6820EFE120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29" t="37516" r="3822" b="47694"/>
            <a:stretch/>
          </p:blipFill>
          <p:spPr bwMode="auto">
            <a:xfrm>
              <a:off x="253065" y="3602939"/>
              <a:ext cx="2698781" cy="544391"/>
            </a:xfrm>
            <a:prstGeom prst="rect">
              <a:avLst/>
            </a:prstGeom>
            <a:noFill/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23817CD-CAFA-0548-A77F-222392D4A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29" t="57804" r="3822" b="27406"/>
            <a:stretch/>
          </p:blipFill>
          <p:spPr bwMode="auto">
            <a:xfrm>
              <a:off x="223293" y="4215498"/>
              <a:ext cx="2818814" cy="568604"/>
            </a:xfrm>
            <a:prstGeom prst="rect">
              <a:avLst/>
            </a:prstGeom>
            <a:noFill/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74017BB-8235-3249-820A-6B28424E1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9732" y="3044917"/>
              <a:ext cx="3304534" cy="26734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40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A855AA-C137-374E-B5D0-6A97942FD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6/20/19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94C3F-2633-604E-8E51-342B7EDBF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E1C2CB-9B89-DC4B-AFAA-DFBCCAA2C193}"/>
              </a:ext>
            </a:extLst>
          </p:cNvPr>
          <p:cNvSpPr/>
          <p:nvPr/>
        </p:nvSpPr>
        <p:spPr>
          <a:xfrm>
            <a:off x="833516" y="101196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(III)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087125C-ACE8-C34A-8B5E-876B73CB9693}"/>
              </a:ext>
            </a:extLst>
          </p:cNvPr>
          <p:cNvGrpSpPr/>
          <p:nvPr/>
        </p:nvGrpSpPr>
        <p:grpSpPr>
          <a:xfrm>
            <a:off x="1561114" y="1297419"/>
            <a:ext cx="4895429" cy="813109"/>
            <a:chOff x="707446" y="3004338"/>
            <a:chExt cx="5493086" cy="91237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F05CD1F-B83D-474C-AEAD-AE872FEA98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8004" r="10529" b="19588"/>
            <a:stretch/>
          </p:blipFill>
          <p:spPr>
            <a:xfrm>
              <a:off x="707446" y="3004338"/>
              <a:ext cx="5488018" cy="912378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6BEF65C-F564-6F4B-9C83-63D53CE58FE9}"/>
                </a:ext>
              </a:extLst>
            </p:cNvPr>
            <p:cNvGrpSpPr/>
            <p:nvPr/>
          </p:nvGrpSpPr>
          <p:grpSpPr>
            <a:xfrm>
              <a:off x="754459" y="3224307"/>
              <a:ext cx="5446073" cy="612059"/>
              <a:chOff x="707762" y="3265896"/>
              <a:chExt cx="5446073" cy="612059"/>
            </a:xfrm>
          </p:grpSpPr>
          <p:sp>
            <p:nvSpPr>
              <p:cNvPr id="12" name="Trapezoid 11">
                <a:extLst>
                  <a:ext uri="{FF2B5EF4-FFF2-40B4-BE49-F238E27FC236}">
                    <a16:creationId xmlns:a16="http://schemas.microsoft.com/office/drawing/2014/main" id="{880D620D-9C8C-FB41-9D15-186217CCF772}"/>
                  </a:ext>
                </a:extLst>
              </p:cNvPr>
              <p:cNvSpPr/>
              <p:nvPr/>
            </p:nvSpPr>
            <p:spPr>
              <a:xfrm>
                <a:off x="1504605" y="3265896"/>
                <a:ext cx="1148194" cy="400110"/>
              </a:xfrm>
              <a:prstGeom prst="trapezoid">
                <a:avLst>
                  <a:gd name="adj" fmla="val 95638"/>
                </a:avLst>
              </a:prstGeom>
              <a:solidFill>
                <a:srgbClr val="F52403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rapezoid 12">
                <a:extLst>
                  <a:ext uri="{FF2B5EF4-FFF2-40B4-BE49-F238E27FC236}">
                    <a16:creationId xmlns:a16="http://schemas.microsoft.com/office/drawing/2014/main" id="{5CDA3063-82EA-8547-B501-5CE7610E6048}"/>
                  </a:ext>
                </a:extLst>
              </p:cNvPr>
              <p:cNvSpPr/>
              <p:nvPr/>
            </p:nvSpPr>
            <p:spPr>
              <a:xfrm>
                <a:off x="2652799" y="3265896"/>
                <a:ext cx="1545128" cy="400110"/>
              </a:xfrm>
              <a:prstGeom prst="trapezoid">
                <a:avLst>
                  <a:gd name="adj" fmla="val 62397"/>
                </a:avLst>
              </a:prstGeom>
              <a:solidFill>
                <a:srgbClr val="F52403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rapezoid 13">
                <a:extLst>
                  <a:ext uri="{FF2B5EF4-FFF2-40B4-BE49-F238E27FC236}">
                    <a16:creationId xmlns:a16="http://schemas.microsoft.com/office/drawing/2014/main" id="{71DD6073-8C4B-3548-9397-49004F24D09A}"/>
                  </a:ext>
                </a:extLst>
              </p:cNvPr>
              <p:cNvSpPr/>
              <p:nvPr/>
            </p:nvSpPr>
            <p:spPr>
              <a:xfrm>
                <a:off x="4197926" y="3265896"/>
                <a:ext cx="1164746" cy="400110"/>
              </a:xfrm>
              <a:prstGeom prst="trapezoid">
                <a:avLst>
                  <a:gd name="adj" fmla="val 89406"/>
                </a:avLst>
              </a:prstGeom>
              <a:solidFill>
                <a:srgbClr val="F52403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Parallelogram 14">
                <a:extLst>
                  <a:ext uri="{FF2B5EF4-FFF2-40B4-BE49-F238E27FC236}">
                    <a16:creationId xmlns:a16="http://schemas.microsoft.com/office/drawing/2014/main" id="{84C6377F-4E2A-104C-A4B5-D9C01814403C}"/>
                  </a:ext>
                </a:extLst>
              </p:cNvPr>
              <p:cNvSpPr/>
              <p:nvPr/>
            </p:nvSpPr>
            <p:spPr>
              <a:xfrm>
                <a:off x="707762" y="3265896"/>
                <a:ext cx="1287295" cy="612059"/>
              </a:xfrm>
              <a:prstGeom prst="parallelogram">
                <a:avLst>
                  <a:gd name="adj" fmla="val 136369"/>
                </a:avLst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Parallelogram 15">
                <a:extLst>
                  <a:ext uri="{FF2B5EF4-FFF2-40B4-BE49-F238E27FC236}">
                    <a16:creationId xmlns:a16="http://schemas.microsoft.com/office/drawing/2014/main" id="{76EBD5C9-C4E4-7B49-9B13-36A75E2DC84C}"/>
                  </a:ext>
                </a:extLst>
              </p:cNvPr>
              <p:cNvSpPr/>
              <p:nvPr/>
            </p:nvSpPr>
            <p:spPr>
              <a:xfrm rot="2168141">
                <a:off x="4793148" y="3420951"/>
                <a:ext cx="1360687" cy="272111"/>
              </a:xfrm>
              <a:prstGeom prst="parallelogram">
                <a:avLst>
                  <a:gd name="adj" fmla="val 134109"/>
                </a:avLst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Trapezoid 16">
                <a:extLst>
                  <a:ext uri="{FF2B5EF4-FFF2-40B4-BE49-F238E27FC236}">
                    <a16:creationId xmlns:a16="http://schemas.microsoft.com/office/drawing/2014/main" id="{CBEFB2F3-DACD-8049-A8DB-2BD3088CA284}"/>
                  </a:ext>
                </a:extLst>
              </p:cNvPr>
              <p:cNvSpPr/>
              <p:nvPr/>
            </p:nvSpPr>
            <p:spPr>
              <a:xfrm>
                <a:off x="1222493" y="3666006"/>
                <a:ext cx="4386738" cy="195758"/>
              </a:xfrm>
              <a:prstGeom prst="trapezoid">
                <a:avLst>
                  <a:gd name="adj" fmla="val 128628"/>
                </a:avLst>
              </a:prstGeom>
              <a:solidFill>
                <a:schemeClr val="accent6">
                  <a:lumMod val="7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Triangle 17">
                <a:extLst>
                  <a:ext uri="{FF2B5EF4-FFF2-40B4-BE49-F238E27FC236}">
                    <a16:creationId xmlns:a16="http://schemas.microsoft.com/office/drawing/2014/main" id="{2B3522F7-2F1B-7C49-B22C-F72D89B7704F}"/>
                  </a:ext>
                </a:extLst>
              </p:cNvPr>
              <p:cNvSpPr/>
              <p:nvPr/>
            </p:nvSpPr>
            <p:spPr>
              <a:xfrm rot="10800000">
                <a:off x="2267386" y="3265896"/>
                <a:ext cx="667524" cy="400110"/>
              </a:xfrm>
              <a:prstGeom prst="triangle">
                <a:avLst>
                  <a:gd name="adj" fmla="val 42105"/>
                </a:avLst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Triangle 18">
                <a:extLst>
                  <a:ext uri="{FF2B5EF4-FFF2-40B4-BE49-F238E27FC236}">
                    <a16:creationId xmlns:a16="http://schemas.microsoft.com/office/drawing/2014/main" id="{EFDF027F-2932-5B4B-8FD8-662429E14BA6}"/>
                  </a:ext>
                </a:extLst>
              </p:cNvPr>
              <p:cNvSpPr/>
              <p:nvPr/>
            </p:nvSpPr>
            <p:spPr>
              <a:xfrm rot="10800000">
                <a:off x="3915817" y="3273992"/>
                <a:ext cx="667524" cy="400110"/>
              </a:xfrm>
              <a:prstGeom prst="triangle">
                <a:avLst>
                  <a:gd name="adj" fmla="val 57468"/>
                </a:avLst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13BFCEA-6290-9E46-8E79-4A82B50CA52D}"/>
              </a:ext>
            </a:extLst>
          </p:cNvPr>
          <p:cNvSpPr/>
          <p:nvPr/>
        </p:nvSpPr>
        <p:spPr>
          <a:xfrm>
            <a:off x="5922824" y="1648753"/>
            <a:ext cx="37382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  <a:r>
              <a:rPr lang="zh-CN" alt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zh-CN" altLang="en-US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1CD13F5-0A5B-DB49-A9C5-6BB7B22ADB2D}"/>
              </a:ext>
            </a:extLst>
          </p:cNvPr>
          <p:cNvCxnSpPr/>
          <p:nvPr/>
        </p:nvCxnSpPr>
        <p:spPr>
          <a:xfrm>
            <a:off x="1129657" y="2538739"/>
            <a:ext cx="592553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1F16B69-4A9E-7D44-8FD4-1E844C305609}"/>
              </a:ext>
            </a:extLst>
          </p:cNvPr>
          <p:cNvGrpSpPr/>
          <p:nvPr/>
        </p:nvGrpSpPr>
        <p:grpSpPr>
          <a:xfrm>
            <a:off x="1318900" y="2351615"/>
            <a:ext cx="8124664" cy="3725753"/>
            <a:chOff x="1318900" y="2351615"/>
            <a:chExt cx="8124664" cy="372575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8B48623-D6B6-C041-8EEB-B7881F9975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77" t="141" r="3774" b="85069"/>
            <a:stretch/>
          </p:blipFill>
          <p:spPr bwMode="auto">
            <a:xfrm>
              <a:off x="2441998" y="5313465"/>
              <a:ext cx="3786997" cy="763903"/>
            </a:xfrm>
            <a:prstGeom prst="rect">
              <a:avLst/>
            </a:prstGeom>
            <a:noFill/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D762CB0-1E92-D646-AC10-E14E7EB84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29" t="18528" r="3822" b="66682"/>
            <a:stretch/>
          </p:blipFill>
          <p:spPr bwMode="auto">
            <a:xfrm>
              <a:off x="2357783" y="2806026"/>
              <a:ext cx="3786997" cy="763903"/>
            </a:xfrm>
            <a:prstGeom prst="rect">
              <a:avLst/>
            </a:prstGeom>
            <a:noFill/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731D4AA-19D8-2342-BD46-4396F60230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29" t="37516" r="3822" b="47694"/>
            <a:stretch/>
          </p:blipFill>
          <p:spPr bwMode="auto">
            <a:xfrm>
              <a:off x="2381025" y="3625807"/>
              <a:ext cx="3786997" cy="763903"/>
            </a:xfrm>
            <a:prstGeom prst="rect">
              <a:avLst/>
            </a:prstGeom>
            <a:noFill/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D7B4FDC-15A6-6145-9900-6410BF4B4E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29" t="57804" r="3822" b="27406"/>
            <a:stretch/>
          </p:blipFill>
          <p:spPr bwMode="auto">
            <a:xfrm>
              <a:off x="2357783" y="4531456"/>
              <a:ext cx="3955429" cy="797879"/>
            </a:xfrm>
            <a:prstGeom prst="rect">
              <a:avLst/>
            </a:prstGeom>
            <a:noFill/>
          </p:spPr>
        </p:pic>
        <p:sp>
          <p:nvSpPr>
            <p:cNvPr id="22" name="Down Arrow 21">
              <a:extLst>
                <a:ext uri="{FF2B5EF4-FFF2-40B4-BE49-F238E27FC236}">
                  <a16:creationId xmlns:a16="http://schemas.microsoft.com/office/drawing/2014/main" id="{32F25E07-4C5A-8345-AB49-62502617A1C7}"/>
                </a:ext>
              </a:extLst>
            </p:cNvPr>
            <p:cNvSpPr/>
            <p:nvPr/>
          </p:nvSpPr>
          <p:spPr>
            <a:xfrm>
              <a:off x="4092425" y="2351615"/>
              <a:ext cx="317715" cy="426203"/>
            </a:xfrm>
            <a:prstGeom prst="downArrow">
              <a:avLst/>
            </a:prstGeom>
            <a:solidFill>
              <a:srgbClr val="F52403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4418744-0116-2D49-A348-582BC8249FD1}"/>
                </a:ext>
              </a:extLst>
            </p:cNvPr>
            <p:cNvSpPr/>
            <p:nvPr/>
          </p:nvSpPr>
          <p:spPr>
            <a:xfrm>
              <a:off x="5705313" y="3345174"/>
              <a:ext cx="373825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Classification</a:t>
              </a:r>
              <a:r>
                <a:rPr lang="zh-CN" altLang="en-US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b="1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Model</a:t>
              </a:r>
              <a:endParaRPr lang="zh-CN" alt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4282174-FCD6-F043-8D14-1C9E9ADAD475}"/>
                </a:ext>
              </a:extLst>
            </p:cNvPr>
            <p:cNvSpPr/>
            <p:nvPr/>
          </p:nvSpPr>
          <p:spPr>
            <a:xfrm>
              <a:off x="6546130" y="3961138"/>
              <a:ext cx="2114393" cy="107721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SVM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Logistic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Classification</a:t>
              </a:r>
              <a:r>
                <a: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Tree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…</a:t>
              </a:r>
              <a:r>
                <a: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FBEB62B-340B-FC4C-8F6C-0F99913E549B}"/>
                </a:ext>
              </a:extLst>
            </p:cNvPr>
            <p:cNvSpPr txBox="1"/>
            <p:nvPr/>
          </p:nvSpPr>
          <p:spPr>
            <a:xfrm>
              <a:off x="1318900" y="3956377"/>
              <a:ext cx="484428" cy="769441"/>
            </a:xfrm>
            <a:prstGeom prst="rect">
              <a:avLst/>
            </a:prstGeom>
            <a:solidFill>
              <a:srgbClr val="FF000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Bauhaus 93" pitchFamily="82" charset="77"/>
                  <a:cs typeface="Times New Roman" panose="02020603050405020304" pitchFamily="18" charset="0"/>
                </a:rPr>
                <a:t>?</a:t>
              </a:r>
              <a:endParaRPr lang="en-US" sz="4400" dirty="0">
                <a:solidFill>
                  <a:schemeClr val="bg1"/>
                </a:solidFill>
                <a:latin typeface="Bauhaus 93" pitchFamily="82" charset="77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3448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4C4609-D590-DC4C-B6C1-52B03D59F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6/21/19</a:t>
            </a:fld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56B97-1B94-124B-8D3B-D7E47E205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86FF9A-1E68-3142-9388-6A083854AA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77" t="141" r="3774" b="85069"/>
          <a:stretch/>
        </p:blipFill>
        <p:spPr bwMode="auto">
          <a:xfrm>
            <a:off x="614271" y="1592067"/>
            <a:ext cx="3931920" cy="793137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C8ABD9-6F4B-9540-BE28-38755F1154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9" t="18528" r="3822" b="66682"/>
          <a:stretch/>
        </p:blipFill>
        <p:spPr bwMode="auto">
          <a:xfrm>
            <a:off x="602315" y="2714726"/>
            <a:ext cx="4123038" cy="831689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E0BD1C-2AB2-DE4D-9657-4C6560E7B8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9" t="37516" r="3822" b="47694"/>
          <a:stretch/>
        </p:blipFill>
        <p:spPr bwMode="auto">
          <a:xfrm>
            <a:off x="628650" y="3854308"/>
            <a:ext cx="4123038" cy="831689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8A3D20-61DA-AD48-91B5-173A79CA7A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9" t="57804" r="3822" b="27406"/>
          <a:stretch/>
        </p:blipFill>
        <p:spPr bwMode="auto">
          <a:xfrm>
            <a:off x="628650" y="5065390"/>
            <a:ext cx="4306418" cy="868680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6F4291-2236-734C-B5DA-18BACF63F738}"/>
              </a:ext>
            </a:extLst>
          </p:cNvPr>
          <p:cNvSpPr txBox="1"/>
          <p:nvPr/>
        </p:nvSpPr>
        <p:spPr>
          <a:xfrm>
            <a:off x="1288676" y="2336408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12AFED-E352-5F41-840B-7BB0808D551C}"/>
              </a:ext>
            </a:extLst>
          </p:cNvPr>
          <p:cNvSpPr txBox="1"/>
          <p:nvPr/>
        </p:nvSpPr>
        <p:spPr>
          <a:xfrm>
            <a:off x="1288676" y="3455929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78951F-9FC0-B645-800F-072614F27B09}"/>
              </a:ext>
            </a:extLst>
          </p:cNvPr>
          <p:cNvSpPr txBox="1"/>
          <p:nvPr/>
        </p:nvSpPr>
        <p:spPr>
          <a:xfrm>
            <a:off x="1288675" y="4613162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58DEFE-D8AF-FA48-89BC-91B424663DF3}"/>
              </a:ext>
            </a:extLst>
          </p:cNvPr>
          <p:cNvSpPr txBox="1"/>
          <p:nvPr/>
        </p:nvSpPr>
        <p:spPr>
          <a:xfrm>
            <a:off x="1288674" y="5800321"/>
            <a:ext cx="275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C7A0AF-6957-CA49-AE74-E89EFA059563}"/>
              </a:ext>
            </a:extLst>
          </p:cNvPr>
          <p:cNvSpPr/>
          <p:nvPr/>
        </p:nvSpPr>
        <p:spPr>
          <a:xfrm>
            <a:off x="833516" y="101196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SETUP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4DA3C-A44A-284B-8848-2B60DD2D70DB}"/>
              </a:ext>
            </a:extLst>
          </p:cNvPr>
          <p:cNvSpPr txBox="1"/>
          <p:nvPr/>
        </p:nvSpPr>
        <p:spPr>
          <a:xfrm>
            <a:off x="628650" y="1014814"/>
            <a:ext cx="3659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9A71B0-8BD2-F445-9FA2-A14AA5260A1A}"/>
              </a:ext>
            </a:extLst>
          </p:cNvPr>
          <p:cNvSpPr txBox="1"/>
          <p:nvPr/>
        </p:nvSpPr>
        <p:spPr>
          <a:xfrm>
            <a:off x="4935068" y="1014813"/>
            <a:ext cx="3659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5691D8D-7FB0-D742-9AAE-C5E07B16F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41" b="63090"/>
          <a:stretch/>
        </p:blipFill>
        <p:spPr>
          <a:xfrm>
            <a:off x="4777001" y="1659407"/>
            <a:ext cx="4313210" cy="50452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1C9480-AAA3-6147-8966-E67CEFBCA6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6" t="79069" r="-1036" b="5862"/>
          <a:stretch/>
        </p:blipFill>
        <p:spPr>
          <a:xfrm>
            <a:off x="4830790" y="3088727"/>
            <a:ext cx="4313210" cy="50452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39ECAAD-8AA0-E144-B3C9-3B3198234298}"/>
              </a:ext>
            </a:extLst>
          </p:cNvPr>
          <p:cNvSpPr txBox="1"/>
          <p:nvPr/>
        </p:nvSpPr>
        <p:spPr>
          <a:xfrm>
            <a:off x="6067455" y="2223561"/>
            <a:ext cx="1287312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mph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mph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27FCE6-B73A-2B45-B0F7-A952D1737967}"/>
              </a:ext>
            </a:extLst>
          </p:cNvPr>
          <p:cNvSpPr txBox="1"/>
          <p:nvPr/>
        </p:nvSpPr>
        <p:spPr>
          <a:xfrm>
            <a:off x="6121244" y="3776178"/>
            <a:ext cx="1287312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mph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mph</a:t>
            </a:r>
            <a:endParaRPr lang="zh-CN" alt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CAB3F15-53A9-1A48-A602-1AA0C69960C3}"/>
              </a:ext>
            </a:extLst>
          </p:cNvPr>
          <p:cNvCxnSpPr>
            <a:cxnSpLocks/>
          </p:cNvCxnSpPr>
          <p:nvPr/>
        </p:nvCxnSpPr>
        <p:spPr>
          <a:xfrm>
            <a:off x="4884354" y="1659407"/>
            <a:ext cx="0" cy="4274663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9251878-6D4E-8740-B617-CC09544A89CC}"/>
              </a:ext>
            </a:extLst>
          </p:cNvPr>
          <p:cNvCxnSpPr>
            <a:cxnSpLocks/>
          </p:cNvCxnSpPr>
          <p:nvPr/>
        </p:nvCxnSpPr>
        <p:spPr>
          <a:xfrm flipH="1">
            <a:off x="5409785" y="4685997"/>
            <a:ext cx="2956449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8F61926-FF36-F348-B8C7-41BADC556201}"/>
              </a:ext>
            </a:extLst>
          </p:cNvPr>
          <p:cNvSpPr txBox="1"/>
          <p:nvPr/>
        </p:nvSpPr>
        <p:spPr>
          <a:xfrm>
            <a:off x="5747941" y="4880724"/>
            <a:ext cx="2280135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zh-C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cases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weeks)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00679DA-48EC-4046-AE4C-8C77B2D8845D}"/>
              </a:ext>
            </a:extLst>
          </p:cNvPr>
          <p:cNvSpPr txBox="1"/>
          <p:nvPr/>
        </p:nvSpPr>
        <p:spPr>
          <a:xfrm>
            <a:off x="5747941" y="5448328"/>
            <a:ext cx="2280135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cars/case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50DC6BD-F1BE-1344-8E6F-1CF7EA2D9F7A}"/>
              </a:ext>
            </a:extLst>
          </p:cNvPr>
          <p:cNvGrpSpPr/>
          <p:nvPr/>
        </p:nvGrpSpPr>
        <p:grpSpPr>
          <a:xfrm>
            <a:off x="2922888" y="2252463"/>
            <a:ext cx="3657600" cy="3030150"/>
            <a:chOff x="3210262" y="3515127"/>
            <a:chExt cx="3657600" cy="303015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68907F5-8A0C-9144-A69D-32D7059C9837}"/>
                </a:ext>
              </a:extLst>
            </p:cNvPr>
            <p:cNvSpPr/>
            <p:nvPr/>
          </p:nvSpPr>
          <p:spPr>
            <a:xfrm>
              <a:off x="3259603" y="3515127"/>
              <a:ext cx="3511998" cy="3030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70952801-C418-E34E-AD79-6DFE77022096}"/>
                </a:ext>
              </a:extLst>
            </p:cNvPr>
            <p:cNvGrpSpPr/>
            <p:nvPr/>
          </p:nvGrpSpPr>
          <p:grpSpPr>
            <a:xfrm>
              <a:off x="3210262" y="3593249"/>
              <a:ext cx="3657600" cy="2927866"/>
              <a:chOff x="4751795" y="3114492"/>
              <a:chExt cx="3657600" cy="2927866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1A18C73B-1541-3141-83D7-6477F3A2EB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51795" y="3299158"/>
                <a:ext cx="3657600" cy="2743200"/>
              </a:xfrm>
              <a:prstGeom prst="rect">
                <a:avLst/>
              </a:prstGeom>
            </p:spPr>
          </p:pic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CA611ED-1403-4C4C-BAE1-E27DE2F99545}"/>
                  </a:ext>
                </a:extLst>
              </p:cNvPr>
              <p:cNvSpPr txBox="1"/>
              <p:nvPr/>
            </p:nvSpPr>
            <p:spPr>
              <a:xfrm>
                <a:off x="5856515" y="3114492"/>
                <a:ext cx="167640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Freight 50mph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14895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6A6A29E0-6825-D84A-9C2C-7FE9DD8E6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142011"/>
              </p:ext>
            </p:extLst>
          </p:nvPr>
        </p:nvGraphicFramePr>
        <p:xfrm>
          <a:off x="1698086" y="5945794"/>
          <a:ext cx="694439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5168">
                  <a:extLst>
                    <a:ext uri="{9D8B030D-6E8A-4147-A177-3AD203B41FA5}">
                      <a16:colId xmlns:a16="http://schemas.microsoft.com/office/drawing/2014/main" val="1221118532"/>
                    </a:ext>
                  </a:extLst>
                </a:gridCol>
                <a:gridCol w="602045">
                  <a:extLst>
                    <a:ext uri="{9D8B030D-6E8A-4147-A177-3AD203B41FA5}">
                      <a16:colId xmlns:a16="http://schemas.microsoft.com/office/drawing/2014/main" val="4172456177"/>
                    </a:ext>
                  </a:extLst>
                </a:gridCol>
                <a:gridCol w="1040750">
                  <a:extLst>
                    <a:ext uri="{9D8B030D-6E8A-4147-A177-3AD203B41FA5}">
                      <a16:colId xmlns:a16="http://schemas.microsoft.com/office/drawing/2014/main" val="2732140667"/>
                    </a:ext>
                  </a:extLst>
                </a:gridCol>
                <a:gridCol w="975106">
                  <a:extLst>
                    <a:ext uri="{9D8B030D-6E8A-4147-A177-3AD203B41FA5}">
                      <a16:colId xmlns:a16="http://schemas.microsoft.com/office/drawing/2014/main" val="642465386"/>
                    </a:ext>
                  </a:extLst>
                </a:gridCol>
                <a:gridCol w="956441">
                  <a:extLst>
                    <a:ext uri="{9D8B030D-6E8A-4147-A177-3AD203B41FA5}">
                      <a16:colId xmlns:a16="http://schemas.microsoft.com/office/drawing/2014/main" val="2673331957"/>
                    </a:ext>
                  </a:extLst>
                </a:gridCol>
                <a:gridCol w="872359">
                  <a:extLst>
                    <a:ext uri="{9D8B030D-6E8A-4147-A177-3AD203B41FA5}">
                      <a16:colId xmlns:a16="http://schemas.microsoft.com/office/drawing/2014/main" val="3824983732"/>
                    </a:ext>
                  </a:extLst>
                </a:gridCol>
                <a:gridCol w="756744">
                  <a:extLst>
                    <a:ext uri="{9D8B030D-6E8A-4147-A177-3AD203B41FA5}">
                      <a16:colId xmlns:a16="http://schemas.microsoft.com/office/drawing/2014/main" val="126756922"/>
                    </a:ext>
                  </a:extLst>
                </a:gridCol>
                <a:gridCol w="755780">
                  <a:extLst>
                    <a:ext uri="{9D8B030D-6E8A-4147-A177-3AD203B41FA5}">
                      <a16:colId xmlns:a16="http://schemas.microsoft.com/office/drawing/2014/main" val="456538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4892149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DDF79BD5-14DF-ED45-8AD3-11E53D534D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1458430"/>
              </p:ext>
            </p:extLst>
          </p:nvPr>
        </p:nvGraphicFramePr>
        <p:xfrm>
          <a:off x="1412337" y="5734887"/>
          <a:ext cx="694439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5168">
                  <a:extLst>
                    <a:ext uri="{9D8B030D-6E8A-4147-A177-3AD203B41FA5}">
                      <a16:colId xmlns:a16="http://schemas.microsoft.com/office/drawing/2014/main" val="1221118532"/>
                    </a:ext>
                  </a:extLst>
                </a:gridCol>
                <a:gridCol w="602045">
                  <a:extLst>
                    <a:ext uri="{9D8B030D-6E8A-4147-A177-3AD203B41FA5}">
                      <a16:colId xmlns:a16="http://schemas.microsoft.com/office/drawing/2014/main" val="4172456177"/>
                    </a:ext>
                  </a:extLst>
                </a:gridCol>
                <a:gridCol w="1040750">
                  <a:extLst>
                    <a:ext uri="{9D8B030D-6E8A-4147-A177-3AD203B41FA5}">
                      <a16:colId xmlns:a16="http://schemas.microsoft.com/office/drawing/2014/main" val="2732140667"/>
                    </a:ext>
                  </a:extLst>
                </a:gridCol>
                <a:gridCol w="975106">
                  <a:extLst>
                    <a:ext uri="{9D8B030D-6E8A-4147-A177-3AD203B41FA5}">
                      <a16:colId xmlns:a16="http://schemas.microsoft.com/office/drawing/2014/main" val="642465386"/>
                    </a:ext>
                  </a:extLst>
                </a:gridCol>
                <a:gridCol w="956441">
                  <a:extLst>
                    <a:ext uri="{9D8B030D-6E8A-4147-A177-3AD203B41FA5}">
                      <a16:colId xmlns:a16="http://schemas.microsoft.com/office/drawing/2014/main" val="2673331957"/>
                    </a:ext>
                  </a:extLst>
                </a:gridCol>
                <a:gridCol w="872359">
                  <a:extLst>
                    <a:ext uri="{9D8B030D-6E8A-4147-A177-3AD203B41FA5}">
                      <a16:colId xmlns:a16="http://schemas.microsoft.com/office/drawing/2014/main" val="3824983732"/>
                    </a:ext>
                  </a:extLst>
                </a:gridCol>
                <a:gridCol w="756744">
                  <a:extLst>
                    <a:ext uri="{9D8B030D-6E8A-4147-A177-3AD203B41FA5}">
                      <a16:colId xmlns:a16="http://schemas.microsoft.com/office/drawing/2014/main" val="126756922"/>
                    </a:ext>
                  </a:extLst>
                </a:gridCol>
                <a:gridCol w="755780">
                  <a:extLst>
                    <a:ext uri="{9D8B030D-6E8A-4147-A177-3AD203B41FA5}">
                      <a16:colId xmlns:a16="http://schemas.microsoft.com/office/drawing/2014/main" val="456538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892149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4142A2-6604-534F-8B6C-2614C0086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6/21/19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D128D3-6AA2-7743-AB40-2C8F847DD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AE3D34-EB27-C44B-B186-781DA89A21A2}"/>
              </a:ext>
            </a:extLst>
          </p:cNvPr>
          <p:cNvSpPr/>
          <p:nvPr/>
        </p:nvSpPr>
        <p:spPr>
          <a:xfrm>
            <a:off x="833516" y="101196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41E331-8043-074A-B656-BD17B461ADA8}"/>
              </a:ext>
            </a:extLst>
          </p:cNvPr>
          <p:cNvSpPr txBox="1"/>
          <p:nvPr/>
        </p:nvSpPr>
        <p:spPr>
          <a:xfrm>
            <a:off x="3431932" y="1202149"/>
            <a:ext cx="2280135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2D2C3B-0B9A-654E-AB2F-178D624D4DE3}"/>
              </a:ext>
            </a:extLst>
          </p:cNvPr>
          <p:cNvSpPr txBox="1"/>
          <p:nvPr/>
        </p:nvSpPr>
        <p:spPr>
          <a:xfrm>
            <a:off x="1545982" y="1995680"/>
            <a:ext cx="2280135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.v3d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(geometry)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E9E21D-66EF-B341-8B85-41E678456139}"/>
              </a:ext>
            </a:extLst>
          </p:cNvPr>
          <p:cNvSpPr txBox="1"/>
          <p:nvPr/>
        </p:nvSpPr>
        <p:spPr>
          <a:xfrm>
            <a:off x="5317882" y="1995680"/>
            <a:ext cx="2280135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.txt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(mechanics)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A2494E-B927-474A-A5E7-3E2C327A34F9}"/>
              </a:ext>
            </a:extLst>
          </p:cNvPr>
          <p:cNvSpPr txBox="1"/>
          <p:nvPr/>
        </p:nvSpPr>
        <p:spPr>
          <a:xfrm>
            <a:off x="489039" y="1995680"/>
            <a:ext cx="1044462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6361D5-C1D1-9449-A458-B0612F9608C4}"/>
              </a:ext>
            </a:extLst>
          </p:cNvPr>
          <p:cNvSpPr txBox="1"/>
          <p:nvPr/>
        </p:nvSpPr>
        <p:spPr>
          <a:xfrm>
            <a:off x="7598017" y="1995680"/>
            <a:ext cx="1044462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GB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97C9A9FE-4179-F246-A931-67E2A7BDF176}"/>
              </a:ext>
            </a:extLst>
          </p:cNvPr>
          <p:cNvSpPr/>
          <p:nvPr/>
        </p:nvSpPr>
        <p:spPr>
          <a:xfrm rot="5400000">
            <a:off x="4385768" y="-117726"/>
            <a:ext cx="372461" cy="3771901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827DD1-1278-0442-B7C0-1A6EB7E77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530" y="2532924"/>
            <a:ext cx="2855036" cy="18277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88B406-A544-C44A-A22D-9EA151AFE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363" y="2515121"/>
            <a:ext cx="2848107" cy="18277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EED6180-2FF9-4D4D-B2B4-12D1AD804D9B}"/>
              </a:ext>
            </a:extLst>
          </p:cNvPr>
          <p:cNvSpPr txBox="1"/>
          <p:nvPr/>
        </p:nvSpPr>
        <p:spPr>
          <a:xfrm>
            <a:off x="3698459" y="3322030"/>
            <a:ext cx="1747077" cy="400110"/>
          </a:xfrm>
          <a:prstGeom prst="rect">
            <a:avLst/>
          </a:prstGeom>
          <a:solidFill>
            <a:schemeClr val="bg1">
              <a:alpha val="50000"/>
            </a:scheme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Unstructured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7494D-DACB-C042-A3CB-7903408536D1}"/>
              </a:ext>
            </a:extLst>
          </p:cNvPr>
          <p:cNvSpPr txBox="1"/>
          <p:nvPr/>
        </p:nvSpPr>
        <p:spPr>
          <a:xfrm>
            <a:off x="1832557" y="4371007"/>
            <a:ext cx="1706981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303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190DF7-7CB9-CA4B-A4DA-636C3185E6ED}"/>
              </a:ext>
            </a:extLst>
          </p:cNvPr>
          <p:cNvSpPr txBox="1"/>
          <p:nvPr/>
        </p:nvSpPr>
        <p:spPr>
          <a:xfrm>
            <a:off x="5604464" y="4371007"/>
            <a:ext cx="1706981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303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</a:t>
            </a:r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304C2E1C-B70A-E94E-914D-0A3E8C75E3E6}"/>
              </a:ext>
            </a:extLst>
          </p:cNvPr>
          <p:cNvSpPr/>
          <p:nvPr/>
        </p:nvSpPr>
        <p:spPr>
          <a:xfrm rot="18900000">
            <a:off x="2543441" y="4740339"/>
            <a:ext cx="285211" cy="441247"/>
          </a:xfrm>
          <a:prstGeom prst="down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C79BB0F1-CB3A-774E-9102-180ED8319105}"/>
              </a:ext>
            </a:extLst>
          </p:cNvPr>
          <p:cNvSpPr/>
          <p:nvPr/>
        </p:nvSpPr>
        <p:spPr>
          <a:xfrm rot="2700000">
            <a:off x="6315343" y="4740338"/>
            <a:ext cx="285211" cy="441247"/>
          </a:xfrm>
          <a:prstGeom prst="down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BFFA489E-D1A2-CF4F-AAE4-6A2F4C0CE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283088"/>
              </p:ext>
            </p:extLst>
          </p:nvPr>
        </p:nvGraphicFramePr>
        <p:xfrm>
          <a:off x="1175855" y="5330193"/>
          <a:ext cx="6944393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5168">
                  <a:extLst>
                    <a:ext uri="{9D8B030D-6E8A-4147-A177-3AD203B41FA5}">
                      <a16:colId xmlns:a16="http://schemas.microsoft.com/office/drawing/2014/main" val="1221118532"/>
                    </a:ext>
                  </a:extLst>
                </a:gridCol>
                <a:gridCol w="602045">
                  <a:extLst>
                    <a:ext uri="{9D8B030D-6E8A-4147-A177-3AD203B41FA5}">
                      <a16:colId xmlns:a16="http://schemas.microsoft.com/office/drawing/2014/main" val="4172456177"/>
                    </a:ext>
                  </a:extLst>
                </a:gridCol>
                <a:gridCol w="1040750">
                  <a:extLst>
                    <a:ext uri="{9D8B030D-6E8A-4147-A177-3AD203B41FA5}">
                      <a16:colId xmlns:a16="http://schemas.microsoft.com/office/drawing/2014/main" val="2732140667"/>
                    </a:ext>
                  </a:extLst>
                </a:gridCol>
                <a:gridCol w="975106">
                  <a:extLst>
                    <a:ext uri="{9D8B030D-6E8A-4147-A177-3AD203B41FA5}">
                      <a16:colId xmlns:a16="http://schemas.microsoft.com/office/drawing/2014/main" val="642465386"/>
                    </a:ext>
                  </a:extLst>
                </a:gridCol>
                <a:gridCol w="956441">
                  <a:extLst>
                    <a:ext uri="{9D8B030D-6E8A-4147-A177-3AD203B41FA5}">
                      <a16:colId xmlns:a16="http://schemas.microsoft.com/office/drawing/2014/main" val="2673331957"/>
                    </a:ext>
                  </a:extLst>
                </a:gridCol>
                <a:gridCol w="872359">
                  <a:extLst>
                    <a:ext uri="{9D8B030D-6E8A-4147-A177-3AD203B41FA5}">
                      <a16:colId xmlns:a16="http://schemas.microsoft.com/office/drawing/2014/main" val="3824983732"/>
                    </a:ext>
                  </a:extLst>
                </a:gridCol>
                <a:gridCol w="756744">
                  <a:extLst>
                    <a:ext uri="{9D8B030D-6E8A-4147-A177-3AD203B41FA5}">
                      <a16:colId xmlns:a16="http://schemas.microsoft.com/office/drawing/2014/main" val="126756922"/>
                    </a:ext>
                  </a:extLst>
                </a:gridCol>
                <a:gridCol w="755780">
                  <a:extLst>
                    <a:ext uri="{9D8B030D-6E8A-4147-A177-3AD203B41FA5}">
                      <a16:colId xmlns:a16="http://schemas.microsoft.com/office/drawing/2014/main" val="456538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part_num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mass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centroid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minertial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velocity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rotation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F_s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F_n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892149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49E9E9CE-5328-EE46-B332-95DF7D53560B}"/>
              </a:ext>
            </a:extLst>
          </p:cNvPr>
          <p:cNvSpPr txBox="1"/>
          <p:nvPr/>
        </p:nvSpPr>
        <p:spPr>
          <a:xfrm>
            <a:off x="3524992" y="6317989"/>
            <a:ext cx="2246117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303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separate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tables</a:t>
            </a:r>
          </a:p>
        </p:txBody>
      </p:sp>
    </p:spTree>
    <p:extLst>
      <p:ext uri="{BB962C8B-B14F-4D97-AF65-F5344CB8AC3E}">
        <p14:creationId xmlns:p14="http://schemas.microsoft.com/office/powerpoint/2010/main" val="2711823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5A2BAE-30EB-5E4D-B546-17E111B34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6/21/19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D36236-9B9A-4343-9F3B-75F4CDA4E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7A9C73-B0E7-2643-9199-3612050533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8563617"/>
              </p:ext>
            </p:extLst>
          </p:nvPr>
        </p:nvGraphicFramePr>
        <p:xfrm>
          <a:off x="1487879" y="1867780"/>
          <a:ext cx="694439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5168">
                  <a:extLst>
                    <a:ext uri="{9D8B030D-6E8A-4147-A177-3AD203B41FA5}">
                      <a16:colId xmlns:a16="http://schemas.microsoft.com/office/drawing/2014/main" val="1221118532"/>
                    </a:ext>
                  </a:extLst>
                </a:gridCol>
                <a:gridCol w="602045">
                  <a:extLst>
                    <a:ext uri="{9D8B030D-6E8A-4147-A177-3AD203B41FA5}">
                      <a16:colId xmlns:a16="http://schemas.microsoft.com/office/drawing/2014/main" val="4172456177"/>
                    </a:ext>
                  </a:extLst>
                </a:gridCol>
                <a:gridCol w="1040750">
                  <a:extLst>
                    <a:ext uri="{9D8B030D-6E8A-4147-A177-3AD203B41FA5}">
                      <a16:colId xmlns:a16="http://schemas.microsoft.com/office/drawing/2014/main" val="2732140667"/>
                    </a:ext>
                  </a:extLst>
                </a:gridCol>
                <a:gridCol w="975106">
                  <a:extLst>
                    <a:ext uri="{9D8B030D-6E8A-4147-A177-3AD203B41FA5}">
                      <a16:colId xmlns:a16="http://schemas.microsoft.com/office/drawing/2014/main" val="642465386"/>
                    </a:ext>
                  </a:extLst>
                </a:gridCol>
                <a:gridCol w="956441">
                  <a:extLst>
                    <a:ext uri="{9D8B030D-6E8A-4147-A177-3AD203B41FA5}">
                      <a16:colId xmlns:a16="http://schemas.microsoft.com/office/drawing/2014/main" val="2673331957"/>
                    </a:ext>
                  </a:extLst>
                </a:gridCol>
                <a:gridCol w="872359">
                  <a:extLst>
                    <a:ext uri="{9D8B030D-6E8A-4147-A177-3AD203B41FA5}">
                      <a16:colId xmlns:a16="http://schemas.microsoft.com/office/drawing/2014/main" val="3824983732"/>
                    </a:ext>
                  </a:extLst>
                </a:gridCol>
                <a:gridCol w="756744">
                  <a:extLst>
                    <a:ext uri="{9D8B030D-6E8A-4147-A177-3AD203B41FA5}">
                      <a16:colId xmlns:a16="http://schemas.microsoft.com/office/drawing/2014/main" val="126756922"/>
                    </a:ext>
                  </a:extLst>
                </a:gridCol>
                <a:gridCol w="755780">
                  <a:extLst>
                    <a:ext uri="{9D8B030D-6E8A-4147-A177-3AD203B41FA5}">
                      <a16:colId xmlns:a16="http://schemas.microsoft.com/office/drawing/2014/main" val="456538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489214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522F7C-679A-F644-92BF-59F2CDA8BA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362636"/>
              </p:ext>
            </p:extLst>
          </p:nvPr>
        </p:nvGraphicFramePr>
        <p:xfrm>
          <a:off x="1202130" y="1656873"/>
          <a:ext cx="694439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5168">
                  <a:extLst>
                    <a:ext uri="{9D8B030D-6E8A-4147-A177-3AD203B41FA5}">
                      <a16:colId xmlns:a16="http://schemas.microsoft.com/office/drawing/2014/main" val="1221118532"/>
                    </a:ext>
                  </a:extLst>
                </a:gridCol>
                <a:gridCol w="602045">
                  <a:extLst>
                    <a:ext uri="{9D8B030D-6E8A-4147-A177-3AD203B41FA5}">
                      <a16:colId xmlns:a16="http://schemas.microsoft.com/office/drawing/2014/main" val="4172456177"/>
                    </a:ext>
                  </a:extLst>
                </a:gridCol>
                <a:gridCol w="1040750">
                  <a:extLst>
                    <a:ext uri="{9D8B030D-6E8A-4147-A177-3AD203B41FA5}">
                      <a16:colId xmlns:a16="http://schemas.microsoft.com/office/drawing/2014/main" val="2732140667"/>
                    </a:ext>
                  </a:extLst>
                </a:gridCol>
                <a:gridCol w="975106">
                  <a:extLst>
                    <a:ext uri="{9D8B030D-6E8A-4147-A177-3AD203B41FA5}">
                      <a16:colId xmlns:a16="http://schemas.microsoft.com/office/drawing/2014/main" val="642465386"/>
                    </a:ext>
                  </a:extLst>
                </a:gridCol>
                <a:gridCol w="956441">
                  <a:extLst>
                    <a:ext uri="{9D8B030D-6E8A-4147-A177-3AD203B41FA5}">
                      <a16:colId xmlns:a16="http://schemas.microsoft.com/office/drawing/2014/main" val="2673331957"/>
                    </a:ext>
                  </a:extLst>
                </a:gridCol>
                <a:gridCol w="872359">
                  <a:extLst>
                    <a:ext uri="{9D8B030D-6E8A-4147-A177-3AD203B41FA5}">
                      <a16:colId xmlns:a16="http://schemas.microsoft.com/office/drawing/2014/main" val="3824983732"/>
                    </a:ext>
                  </a:extLst>
                </a:gridCol>
                <a:gridCol w="756744">
                  <a:extLst>
                    <a:ext uri="{9D8B030D-6E8A-4147-A177-3AD203B41FA5}">
                      <a16:colId xmlns:a16="http://schemas.microsoft.com/office/drawing/2014/main" val="126756922"/>
                    </a:ext>
                  </a:extLst>
                </a:gridCol>
                <a:gridCol w="755780">
                  <a:extLst>
                    <a:ext uri="{9D8B030D-6E8A-4147-A177-3AD203B41FA5}">
                      <a16:colId xmlns:a16="http://schemas.microsoft.com/office/drawing/2014/main" val="456538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89214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595A8E4-7BB3-2C4D-B602-EB7D90D23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3698758"/>
              </p:ext>
            </p:extLst>
          </p:nvPr>
        </p:nvGraphicFramePr>
        <p:xfrm>
          <a:off x="965648" y="1252179"/>
          <a:ext cx="6944393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5168">
                  <a:extLst>
                    <a:ext uri="{9D8B030D-6E8A-4147-A177-3AD203B41FA5}">
                      <a16:colId xmlns:a16="http://schemas.microsoft.com/office/drawing/2014/main" val="1221118532"/>
                    </a:ext>
                  </a:extLst>
                </a:gridCol>
                <a:gridCol w="602045">
                  <a:extLst>
                    <a:ext uri="{9D8B030D-6E8A-4147-A177-3AD203B41FA5}">
                      <a16:colId xmlns:a16="http://schemas.microsoft.com/office/drawing/2014/main" val="4172456177"/>
                    </a:ext>
                  </a:extLst>
                </a:gridCol>
                <a:gridCol w="1040750">
                  <a:extLst>
                    <a:ext uri="{9D8B030D-6E8A-4147-A177-3AD203B41FA5}">
                      <a16:colId xmlns:a16="http://schemas.microsoft.com/office/drawing/2014/main" val="2732140667"/>
                    </a:ext>
                  </a:extLst>
                </a:gridCol>
                <a:gridCol w="975106">
                  <a:extLst>
                    <a:ext uri="{9D8B030D-6E8A-4147-A177-3AD203B41FA5}">
                      <a16:colId xmlns:a16="http://schemas.microsoft.com/office/drawing/2014/main" val="642465386"/>
                    </a:ext>
                  </a:extLst>
                </a:gridCol>
                <a:gridCol w="956441">
                  <a:extLst>
                    <a:ext uri="{9D8B030D-6E8A-4147-A177-3AD203B41FA5}">
                      <a16:colId xmlns:a16="http://schemas.microsoft.com/office/drawing/2014/main" val="2673331957"/>
                    </a:ext>
                  </a:extLst>
                </a:gridCol>
                <a:gridCol w="872359">
                  <a:extLst>
                    <a:ext uri="{9D8B030D-6E8A-4147-A177-3AD203B41FA5}">
                      <a16:colId xmlns:a16="http://schemas.microsoft.com/office/drawing/2014/main" val="3824983732"/>
                    </a:ext>
                  </a:extLst>
                </a:gridCol>
                <a:gridCol w="756744">
                  <a:extLst>
                    <a:ext uri="{9D8B030D-6E8A-4147-A177-3AD203B41FA5}">
                      <a16:colId xmlns:a16="http://schemas.microsoft.com/office/drawing/2014/main" val="126756922"/>
                    </a:ext>
                  </a:extLst>
                </a:gridCol>
                <a:gridCol w="755780">
                  <a:extLst>
                    <a:ext uri="{9D8B030D-6E8A-4147-A177-3AD203B41FA5}">
                      <a16:colId xmlns:a16="http://schemas.microsoft.com/office/drawing/2014/main" val="456538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part_num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mass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centroid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minertial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velocity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rotation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F_s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F_n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(xyz)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89214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31D7508-C5A0-4141-9C92-EC38A93759D2}"/>
              </a:ext>
            </a:extLst>
          </p:cNvPr>
          <p:cNvSpPr/>
          <p:nvPr/>
        </p:nvSpPr>
        <p:spPr>
          <a:xfrm>
            <a:off x="833516" y="101196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71F2507-6179-504F-8EE6-AA8A827604A9}"/>
              </a:ext>
            </a:extLst>
          </p:cNvPr>
          <p:cNvGrpSpPr/>
          <p:nvPr/>
        </p:nvGrpSpPr>
        <p:grpSpPr>
          <a:xfrm>
            <a:off x="1624557" y="2388683"/>
            <a:ext cx="6710146" cy="2584584"/>
            <a:chOff x="1624557" y="2388683"/>
            <a:chExt cx="6710146" cy="258458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F98177-BADD-1445-99B4-00A76E63D2B7}"/>
                </a:ext>
              </a:extLst>
            </p:cNvPr>
            <p:cNvSpPr txBox="1"/>
            <p:nvPr/>
          </p:nvSpPr>
          <p:spPr>
            <a:xfrm>
              <a:off x="4572000" y="2388683"/>
              <a:ext cx="3762703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Preprocess</a:t>
              </a:r>
              <a:r>
                <a:rPr lang="zh-CN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</a:t>
              </a:r>
              <a:r>
                <a:rPr lang="zh-CN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Feature</a:t>
              </a:r>
              <a:r>
                <a:rPr lang="zh-CN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Engineering</a:t>
              </a:r>
            </a:p>
          </p:txBody>
        </p:sp>
        <p:sp>
          <p:nvSpPr>
            <p:cNvPr id="9" name="Down Arrow 8">
              <a:extLst>
                <a:ext uri="{FF2B5EF4-FFF2-40B4-BE49-F238E27FC236}">
                  <a16:creationId xmlns:a16="http://schemas.microsoft.com/office/drawing/2014/main" id="{B643DD14-4C3B-DD46-A001-05B3728F1A36}"/>
                </a:ext>
              </a:extLst>
            </p:cNvPr>
            <p:cNvSpPr/>
            <p:nvPr/>
          </p:nvSpPr>
          <p:spPr>
            <a:xfrm>
              <a:off x="4295238" y="2388683"/>
              <a:ext cx="285211" cy="441247"/>
            </a:xfrm>
            <a:prstGeom prst="down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7B65FA-C94C-A74C-B60A-EC6C653618A4}"/>
                </a:ext>
              </a:extLst>
            </p:cNvPr>
            <p:cNvSpPr txBox="1"/>
            <p:nvPr/>
          </p:nvSpPr>
          <p:spPr>
            <a:xfrm>
              <a:off x="1624557" y="2941942"/>
              <a:ext cx="6026961" cy="203132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Take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absolute</a:t>
              </a:r>
              <a:r>
                <a:rPr lang="zh-CN" altLang="en-US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value</a:t>
              </a:r>
              <a:r>
                <a:rPr lang="zh-CN" altLang="en-US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and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summation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all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mechanical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Generate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particle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movement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(x,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y,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z,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and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overall)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Generate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overall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particle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velocity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shear</a:t>
              </a:r>
              <a:r>
                <a:rPr lang="zh-CN" altLang="en-US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force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normal</a:t>
              </a:r>
              <a:r>
                <a:rPr lang="zh-CN" altLang="en-US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force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Take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logarithm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mechanical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values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Winsorization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Standardization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Exclude</a:t>
              </a:r>
              <a:r>
                <a: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centroid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3714668-ABEB-4941-9338-6778163DF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695" y="4225158"/>
            <a:ext cx="3667070" cy="2496317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BF2126B5-BA2E-1741-88DD-7895DC5A7224}"/>
              </a:ext>
            </a:extLst>
          </p:cNvPr>
          <p:cNvGrpSpPr/>
          <p:nvPr/>
        </p:nvGrpSpPr>
        <p:grpSpPr>
          <a:xfrm>
            <a:off x="123599" y="2941942"/>
            <a:ext cx="1496424" cy="1727321"/>
            <a:chOff x="123599" y="2941942"/>
            <a:chExt cx="1496424" cy="172732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B260C8-38E1-724E-BF22-33FA163DACA4}"/>
                </a:ext>
              </a:extLst>
            </p:cNvPr>
            <p:cNvSpPr txBox="1"/>
            <p:nvPr/>
          </p:nvSpPr>
          <p:spPr>
            <a:xfrm>
              <a:off x="123600" y="2941942"/>
              <a:ext cx="1496423" cy="923330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How</a:t>
              </a:r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to</a:t>
              </a:r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fully</a:t>
              </a:r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utilize</a:t>
              </a:r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all</a:t>
              </a:r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the</a:t>
              </a:r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303</a:t>
              </a:r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files?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C93B5D5-3D8E-1E4D-86D8-388DC8CCC125}"/>
                </a:ext>
              </a:extLst>
            </p:cNvPr>
            <p:cNvSpPr txBox="1"/>
            <p:nvPr/>
          </p:nvSpPr>
          <p:spPr>
            <a:xfrm>
              <a:off x="123599" y="4022932"/>
              <a:ext cx="1496423" cy="64633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Other</a:t>
              </a:r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processing?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6816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61F9B6-C714-4240-ADC6-F7AE392E2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E5FA-A195-4433-A90B-923A92DA781B}" type="datetime1">
              <a:rPr lang="en-US" altLang="zh-CN" smtClean="0"/>
              <a:t>6/21/19</a:t>
            </a:fld>
            <a:endParaRPr lang="zh-CN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0C3929-7ABD-CC49-B29A-A5034BB20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A5F-34E0-4F90-8FD3-707C6E2AF6C6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AC6C6A-3765-BE4A-B9B4-9E00F23A2C26}"/>
              </a:ext>
            </a:extLst>
          </p:cNvPr>
          <p:cNvSpPr/>
          <p:nvPr/>
        </p:nvSpPr>
        <p:spPr>
          <a:xfrm>
            <a:off x="833516" y="101196"/>
            <a:ext cx="2571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UNSUPURVISED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9E2FD9-2798-A646-9813-B37426CC5F2B}"/>
              </a:ext>
            </a:extLst>
          </p:cNvPr>
          <p:cNvSpPr txBox="1"/>
          <p:nvPr/>
        </p:nvSpPr>
        <p:spPr>
          <a:xfrm>
            <a:off x="628650" y="1222034"/>
            <a:ext cx="4582214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K-means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Hierarchical clustering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C66E42-63AD-FD46-B016-2E1AF67F1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0213" y="1769531"/>
            <a:ext cx="3130840" cy="21977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D24ADF-8B45-B843-9704-95A07D0B1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28" y="1769531"/>
            <a:ext cx="2846275" cy="21977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AC6A67-A766-FE41-A791-01097EF259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3590" y="4152031"/>
            <a:ext cx="3017463" cy="21877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E8E260-8827-4A46-B5E9-D82BB6967F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791" y="4225158"/>
            <a:ext cx="3017463" cy="20410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B21C68-60AA-0D47-9FF7-F961E7DF6A89}"/>
              </a:ext>
            </a:extLst>
          </p:cNvPr>
          <p:cNvSpPr txBox="1"/>
          <p:nvPr/>
        </p:nvSpPr>
        <p:spPr>
          <a:xfrm>
            <a:off x="7071053" y="2605383"/>
            <a:ext cx="1950773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C74A6-FCC4-3D41-8AA2-7C55D8537E50}"/>
              </a:ext>
            </a:extLst>
          </p:cNvPr>
          <p:cNvSpPr txBox="1"/>
          <p:nvPr/>
        </p:nvSpPr>
        <p:spPr>
          <a:xfrm>
            <a:off x="7071053" y="4838654"/>
            <a:ext cx="1950773" cy="64633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13BA47-F00F-9F47-8830-685EB42963B9}"/>
              </a:ext>
            </a:extLst>
          </p:cNvPr>
          <p:cNvSpPr txBox="1"/>
          <p:nvPr/>
        </p:nvSpPr>
        <p:spPr>
          <a:xfrm>
            <a:off x="1599983" y="3914620"/>
            <a:ext cx="1747077" cy="400110"/>
          </a:xfrm>
          <a:prstGeom prst="rect">
            <a:avLst/>
          </a:prstGeom>
          <a:solidFill>
            <a:schemeClr val="bg1">
              <a:alpha val="50000"/>
            </a:scheme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K-means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C657F1-161D-4440-8902-F2BD576A2481}"/>
              </a:ext>
            </a:extLst>
          </p:cNvPr>
          <p:cNvSpPr txBox="1"/>
          <p:nvPr/>
        </p:nvSpPr>
        <p:spPr>
          <a:xfrm>
            <a:off x="4575406" y="3914620"/>
            <a:ext cx="1747077" cy="400110"/>
          </a:xfrm>
          <a:prstGeom prst="rect">
            <a:avLst/>
          </a:prstGeom>
          <a:solidFill>
            <a:schemeClr val="bg1">
              <a:alpha val="50000"/>
            </a:scheme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Hierarchical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0C92B4-1ABE-8B41-88B6-BA5ED162C7DD}"/>
              </a:ext>
            </a:extLst>
          </p:cNvPr>
          <p:cNvSpPr txBox="1"/>
          <p:nvPr/>
        </p:nvSpPr>
        <p:spPr>
          <a:xfrm>
            <a:off x="-599090" y="43617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763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5240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UIUC_CEE.potx" id="{946E7915-CD84-4D1A-8067-4D9F5A153E3C}" vid="{3B2C534A-9D13-4B95-B3CB-5366479AE8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UIUC_CEE</Template>
  <TotalTime>8805</TotalTime>
  <Words>421</Words>
  <Application>Microsoft Macintosh PowerPoint</Application>
  <PresentationFormat>On-screen Show (4:3)</PresentationFormat>
  <Paragraphs>151</Paragraphs>
  <Slides>14</Slides>
  <Notes>1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等线</vt:lpstr>
      <vt:lpstr>Arial</vt:lpstr>
      <vt:lpstr>Bauhaus 93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馮彬</dc:creator>
  <cp:lastModifiedBy>Feng, Bin</cp:lastModifiedBy>
  <cp:revision>2206</cp:revision>
  <dcterms:created xsi:type="dcterms:W3CDTF">2017-02-22T17:45:01Z</dcterms:created>
  <dcterms:modified xsi:type="dcterms:W3CDTF">2019-06-23T03:09:23Z</dcterms:modified>
</cp:coreProperties>
</file>

<file path=docProps/thumbnail.jpeg>
</file>